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2" r:id="rId4"/>
    <p:sldId id="261" r:id="rId5"/>
  </p:sldIdLst>
  <p:sldSz cx="21386800" cy="30279975"/>
  <p:notesSz cx="7099300" cy="10234613"/>
  <p:defaultTextStyle>
    <a:defPPr>
      <a:defRPr lang="de-DE"/>
    </a:defPPr>
    <a:lvl1pPr marL="0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87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74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63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349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436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523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610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697" algn="l" defTabSz="295217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7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834" y="-3612"/>
      </p:cViewPr>
      <p:guideLst>
        <p:guide orient="horz" pos="1907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Gliederung ode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00312" y="3042643"/>
            <a:ext cx="12601400" cy="1800200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50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>TITLE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00312" y="11323563"/>
            <a:ext cx="6120680" cy="16632851"/>
          </a:xfrm>
          <a:prstGeom prst="rect">
            <a:avLst/>
          </a:prstGeom>
        </p:spPr>
        <p:txBody>
          <a:bodyPr/>
          <a:lstStyle>
            <a:lvl1pPr marL="0" indent="0" algn="just" defTabSz="36000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1476087" indent="0" defTabSz="72000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52174" indent="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428263" indent="0">
              <a:buNone/>
              <a:defRPr sz="3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904350" indent="0">
              <a:buNone/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smtClean="0"/>
              <a:t>1ST COLUMN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autem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eum</a:t>
            </a:r>
            <a:r>
              <a:rPr lang="en-US" noProof="0" dirty="0" smtClean="0"/>
              <a:t> </a:t>
            </a:r>
            <a:r>
              <a:rPr lang="en-US" noProof="0" dirty="0" err="1" smtClean="0"/>
              <a:t>iriure</a:t>
            </a:r>
            <a:r>
              <a:rPr lang="en-US" noProof="0" dirty="0" smtClean="0"/>
              <a:t> dolor in </a:t>
            </a:r>
            <a:r>
              <a:rPr lang="en-US" noProof="0" dirty="0" err="1" smtClean="0"/>
              <a:t>hendrerit</a:t>
            </a:r>
            <a:r>
              <a:rPr lang="en-US" noProof="0" dirty="0" smtClean="0"/>
              <a:t> in </a:t>
            </a:r>
            <a:r>
              <a:rPr lang="en-US" noProof="0" dirty="0" err="1" smtClean="0"/>
              <a:t>vulputate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velit</a:t>
            </a:r>
            <a:r>
              <a:rPr lang="en-US" noProof="0" dirty="0" smtClean="0"/>
              <a:t> </a:t>
            </a:r>
            <a:r>
              <a:rPr lang="en-US" noProof="0" dirty="0" err="1" smtClean="0"/>
              <a:t>esse</a:t>
            </a:r>
            <a:r>
              <a:rPr lang="en-US" noProof="0" dirty="0" smtClean="0"/>
              <a:t> </a:t>
            </a:r>
            <a:r>
              <a:rPr lang="en-US" noProof="0" dirty="0" err="1" smtClean="0"/>
              <a:t>molestie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illum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eu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feugiat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facilisis</a:t>
            </a:r>
            <a:r>
              <a:rPr lang="en-US" noProof="0" dirty="0" smtClean="0"/>
              <a:t>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eros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accumsan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iusto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odio</a:t>
            </a:r>
            <a:r>
              <a:rPr lang="en-US" noProof="0" dirty="0" smtClean="0"/>
              <a:t> </a:t>
            </a:r>
            <a:r>
              <a:rPr lang="en-US" noProof="0" dirty="0" err="1" smtClean="0"/>
              <a:t>dignissim</a:t>
            </a:r>
            <a:r>
              <a:rPr lang="en-US" noProof="0" dirty="0" smtClean="0"/>
              <a:t> qui </a:t>
            </a:r>
            <a:r>
              <a:rPr lang="en-US" noProof="0" dirty="0" err="1" smtClean="0"/>
              <a:t>blandit</a:t>
            </a:r>
            <a:r>
              <a:rPr lang="en-US" noProof="0" dirty="0" smtClean="0"/>
              <a:t> </a:t>
            </a:r>
            <a:r>
              <a:rPr lang="en-US" noProof="0" dirty="0" err="1" smtClean="0"/>
              <a:t>praesent</a:t>
            </a:r>
            <a:r>
              <a:rPr lang="en-US" noProof="0" dirty="0" smtClean="0"/>
              <a:t> </a:t>
            </a:r>
            <a:r>
              <a:rPr lang="en-US" noProof="0" dirty="0" err="1" smtClean="0"/>
              <a:t>luptatum</a:t>
            </a:r>
            <a:r>
              <a:rPr lang="en-US" noProof="0" dirty="0" smtClean="0"/>
              <a:t> </a:t>
            </a:r>
            <a:r>
              <a:rPr lang="en-US" noProof="0" dirty="0" err="1" smtClean="0"/>
              <a:t>zzril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delenit</a:t>
            </a:r>
            <a:r>
              <a:rPr lang="en-US" noProof="0" dirty="0" smtClean="0"/>
              <a:t> </a:t>
            </a:r>
            <a:r>
              <a:rPr lang="en-US" noProof="0" dirty="0" err="1" smtClean="0"/>
              <a:t>augue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feugait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consectetuer</a:t>
            </a:r>
            <a:r>
              <a:rPr lang="en-US" noProof="0" dirty="0" smtClean="0"/>
              <a:t> </a:t>
            </a:r>
            <a:r>
              <a:rPr lang="en-US" noProof="0" dirty="0" err="1" smtClean="0"/>
              <a:t>adipiscing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nonummy</a:t>
            </a:r>
            <a:r>
              <a:rPr lang="en-US" noProof="0" dirty="0" smtClean="0"/>
              <a:t> </a:t>
            </a:r>
            <a:r>
              <a:rPr lang="en-US" noProof="0" dirty="0" err="1" smtClean="0"/>
              <a:t>nibh</a:t>
            </a:r>
            <a:r>
              <a:rPr lang="en-US" noProof="0" dirty="0" smtClean="0"/>
              <a:t> </a:t>
            </a:r>
            <a:r>
              <a:rPr lang="en-US" noProof="0" dirty="0" err="1" smtClean="0"/>
              <a:t>euismod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tincidunt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laoreet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volutpat</a:t>
            </a:r>
            <a:r>
              <a:rPr lang="en-US" noProof="0" dirty="0" smtClean="0"/>
              <a:t>.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wisi</a:t>
            </a:r>
            <a:r>
              <a:rPr lang="en-US" noProof="0" dirty="0" smtClean="0"/>
              <a:t> </a:t>
            </a:r>
            <a:r>
              <a:rPr lang="en-US" noProof="0" dirty="0" err="1" smtClean="0"/>
              <a:t>enim</a:t>
            </a:r>
            <a:r>
              <a:rPr lang="en-US" noProof="0" dirty="0" smtClean="0"/>
              <a:t> ad minim </a:t>
            </a:r>
            <a:r>
              <a:rPr lang="en-US" noProof="0" dirty="0" err="1" smtClean="0"/>
              <a:t>veniam</a:t>
            </a:r>
            <a:r>
              <a:rPr lang="en-US" noProof="0" dirty="0" smtClean="0"/>
              <a:t>, </a:t>
            </a:r>
            <a:r>
              <a:rPr lang="en-US" noProof="0" dirty="0" err="1" smtClean="0"/>
              <a:t>quis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nostrud</a:t>
            </a:r>
            <a:r>
              <a:rPr lang="en-US" noProof="0" dirty="0" smtClean="0"/>
              <a:t> </a:t>
            </a:r>
            <a:r>
              <a:rPr lang="en-US" noProof="0" dirty="0" err="1" smtClean="0"/>
              <a:t>exerci</a:t>
            </a:r>
            <a:r>
              <a:rPr lang="en-US" noProof="0" dirty="0" smtClean="0"/>
              <a:t> </a:t>
            </a:r>
            <a:r>
              <a:rPr lang="en-US" noProof="0" dirty="0" err="1" smtClean="0"/>
              <a:t>tation</a:t>
            </a:r>
            <a:r>
              <a:rPr lang="en-US" noProof="0" dirty="0" smtClean="0"/>
              <a:t> </a:t>
            </a:r>
            <a:r>
              <a:rPr lang="en-US" noProof="0" dirty="0" err="1" smtClean="0"/>
              <a:t>ullamcorper</a:t>
            </a:r>
            <a:r>
              <a:rPr lang="en-US" noProof="0" dirty="0" smtClean="0"/>
              <a:t> </a:t>
            </a:r>
            <a:r>
              <a:rPr lang="en-US" noProof="0" dirty="0" err="1" smtClean="0"/>
              <a:t>suscipit</a:t>
            </a:r>
            <a:r>
              <a:rPr lang="en-US" noProof="0" dirty="0" smtClean="0"/>
              <a:t> </a:t>
            </a:r>
            <a:r>
              <a:rPr lang="en-US" noProof="0" dirty="0" err="1" smtClean="0"/>
              <a:t>lobortis</a:t>
            </a:r>
            <a:r>
              <a:rPr lang="en-US" noProof="0" dirty="0" smtClean="0"/>
              <a:t> </a:t>
            </a:r>
            <a:r>
              <a:rPr lang="en-US" noProof="0" dirty="0" err="1" smtClean="0"/>
              <a:t>nisl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aliquip</a:t>
            </a:r>
            <a:r>
              <a:rPr lang="en-US" noProof="0" dirty="0" smtClean="0"/>
              <a:t> ex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commodo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.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autem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eum</a:t>
            </a:r>
            <a:r>
              <a:rPr lang="en-US" noProof="0" dirty="0" smtClean="0"/>
              <a:t> </a:t>
            </a:r>
            <a:r>
              <a:rPr lang="en-US" noProof="0" dirty="0" err="1" smtClean="0"/>
              <a:t>iriure</a:t>
            </a:r>
            <a:r>
              <a:rPr lang="en-US" noProof="0" dirty="0" smtClean="0"/>
              <a:t> dolor in </a:t>
            </a:r>
            <a:r>
              <a:rPr lang="en-US" noProof="0" dirty="0" err="1" smtClean="0"/>
              <a:t>hendrerit</a:t>
            </a:r>
            <a:r>
              <a:rPr lang="en-US" noProof="0" dirty="0" smtClean="0"/>
              <a:t> in </a:t>
            </a:r>
            <a:r>
              <a:rPr lang="en-US" noProof="0" dirty="0" err="1" smtClean="0"/>
              <a:t>vulputate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velit</a:t>
            </a:r>
            <a:r>
              <a:rPr lang="en-US" noProof="0" dirty="0" smtClean="0"/>
              <a:t> </a:t>
            </a:r>
            <a:r>
              <a:rPr lang="en-US" noProof="0" dirty="0" err="1" smtClean="0"/>
              <a:t>esse</a:t>
            </a:r>
            <a:r>
              <a:rPr lang="en-US" noProof="0" dirty="0" smtClean="0"/>
              <a:t> </a:t>
            </a:r>
            <a:r>
              <a:rPr lang="en-US" noProof="0" dirty="0" err="1" smtClean="0"/>
              <a:t>molestie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illum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eu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feugiat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facilisis</a:t>
            </a:r>
            <a:r>
              <a:rPr lang="en-US" noProof="0" dirty="0" smtClean="0"/>
              <a:t>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eros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accumsan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iusto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odio</a:t>
            </a:r>
            <a:r>
              <a:rPr lang="en-US" noProof="0" dirty="0" smtClean="0"/>
              <a:t> </a:t>
            </a:r>
            <a:r>
              <a:rPr lang="en-US" noProof="0" dirty="0" err="1" smtClean="0"/>
              <a:t>dignissim</a:t>
            </a:r>
            <a:r>
              <a:rPr lang="en-US" noProof="0" dirty="0" smtClean="0"/>
              <a:t> qui </a:t>
            </a:r>
            <a:r>
              <a:rPr lang="en-US" noProof="0" dirty="0" err="1" smtClean="0"/>
              <a:t>blandit</a:t>
            </a:r>
            <a:r>
              <a:rPr lang="en-US" noProof="0" dirty="0" smtClean="0"/>
              <a:t> </a:t>
            </a:r>
            <a:r>
              <a:rPr lang="en-US" noProof="0" dirty="0" err="1" smtClean="0"/>
              <a:t>praesent</a:t>
            </a:r>
            <a:r>
              <a:rPr lang="en-US" noProof="0" dirty="0" smtClean="0"/>
              <a:t> </a:t>
            </a:r>
            <a:r>
              <a:rPr lang="en-US" noProof="0" dirty="0" err="1" smtClean="0"/>
              <a:t>luptatum</a:t>
            </a:r>
            <a:r>
              <a:rPr lang="en-US" noProof="0" dirty="0" smtClean="0"/>
              <a:t> </a:t>
            </a:r>
            <a:r>
              <a:rPr lang="en-US" noProof="0" dirty="0" err="1" smtClean="0"/>
              <a:t>zzril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delenit</a:t>
            </a:r>
            <a:r>
              <a:rPr lang="en-US" noProof="0" dirty="0" smtClean="0"/>
              <a:t> </a:t>
            </a:r>
            <a:r>
              <a:rPr lang="en-US" noProof="0" dirty="0" err="1" smtClean="0"/>
              <a:t>augue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feugait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</a:t>
            </a:r>
            <a:r>
              <a:rPr lang="en-US" noProof="0" dirty="0" smtClean="0"/>
              <a:t>. 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0" hasCustomPrompt="1"/>
          </p:nvPr>
        </p:nvSpPr>
        <p:spPr>
          <a:xfrm>
            <a:off x="7633420" y="11323563"/>
            <a:ext cx="6120680" cy="16635014"/>
          </a:xfrm>
          <a:prstGeom prst="rect">
            <a:avLst/>
          </a:prstGeom>
        </p:spPr>
        <p:txBody>
          <a:bodyPr/>
          <a:lstStyle>
            <a:lvl1pPr marL="0" indent="0" algn="just" defTabSz="36000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1476087" indent="0" defTabSz="72000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52174" indent="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428263" indent="0">
              <a:buNone/>
              <a:defRPr sz="3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904350" indent="0">
              <a:buNone/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smtClean="0"/>
              <a:t>2ND COLUMN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autem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eum</a:t>
            </a:r>
            <a:r>
              <a:rPr lang="en-US" noProof="0" dirty="0" smtClean="0"/>
              <a:t> </a:t>
            </a:r>
            <a:r>
              <a:rPr lang="en-US" noProof="0" dirty="0" err="1" smtClean="0"/>
              <a:t>iriure</a:t>
            </a:r>
            <a:r>
              <a:rPr lang="en-US" noProof="0" dirty="0" smtClean="0"/>
              <a:t> dolor in </a:t>
            </a:r>
            <a:r>
              <a:rPr lang="en-US" noProof="0" dirty="0" err="1" smtClean="0"/>
              <a:t>hendrerit</a:t>
            </a:r>
            <a:r>
              <a:rPr lang="en-US" noProof="0" dirty="0" smtClean="0"/>
              <a:t> in </a:t>
            </a:r>
            <a:r>
              <a:rPr lang="en-US" noProof="0" dirty="0" err="1" smtClean="0"/>
              <a:t>vulputate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velit</a:t>
            </a:r>
            <a:r>
              <a:rPr lang="en-US" noProof="0" dirty="0" smtClean="0"/>
              <a:t> </a:t>
            </a:r>
            <a:r>
              <a:rPr lang="en-US" noProof="0" dirty="0" err="1" smtClean="0"/>
              <a:t>esse</a:t>
            </a:r>
            <a:r>
              <a:rPr lang="en-US" noProof="0" dirty="0" smtClean="0"/>
              <a:t> </a:t>
            </a:r>
            <a:r>
              <a:rPr lang="en-US" noProof="0" dirty="0" err="1" smtClean="0"/>
              <a:t>molestie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illum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eu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feugiat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facilisis</a:t>
            </a:r>
            <a:r>
              <a:rPr lang="en-US" noProof="0" dirty="0" smtClean="0"/>
              <a:t>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eros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accumsan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iusto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odio</a:t>
            </a:r>
            <a:r>
              <a:rPr lang="en-US" noProof="0" dirty="0" smtClean="0"/>
              <a:t> </a:t>
            </a:r>
            <a:r>
              <a:rPr lang="en-US" noProof="0" dirty="0" err="1" smtClean="0"/>
              <a:t>dignissim</a:t>
            </a:r>
            <a:r>
              <a:rPr lang="en-US" noProof="0" dirty="0" smtClean="0"/>
              <a:t> qui </a:t>
            </a:r>
            <a:r>
              <a:rPr lang="en-US" noProof="0" dirty="0" err="1" smtClean="0"/>
              <a:t>blandit</a:t>
            </a:r>
            <a:r>
              <a:rPr lang="en-US" noProof="0" dirty="0" smtClean="0"/>
              <a:t> </a:t>
            </a:r>
            <a:r>
              <a:rPr lang="en-US" noProof="0" dirty="0" err="1" smtClean="0"/>
              <a:t>praesent</a:t>
            </a:r>
            <a:r>
              <a:rPr lang="en-US" noProof="0" dirty="0" smtClean="0"/>
              <a:t> </a:t>
            </a:r>
            <a:r>
              <a:rPr lang="en-US" noProof="0" dirty="0" err="1" smtClean="0"/>
              <a:t>luptatum</a:t>
            </a:r>
            <a:r>
              <a:rPr lang="en-US" noProof="0" dirty="0" smtClean="0"/>
              <a:t> </a:t>
            </a:r>
            <a:r>
              <a:rPr lang="en-US" noProof="0" dirty="0" err="1" smtClean="0"/>
              <a:t>zzril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delenit</a:t>
            </a:r>
            <a:r>
              <a:rPr lang="en-US" noProof="0" dirty="0" smtClean="0"/>
              <a:t> </a:t>
            </a:r>
            <a:r>
              <a:rPr lang="en-US" noProof="0" dirty="0" err="1" smtClean="0"/>
              <a:t>augue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feugait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consectetuer</a:t>
            </a:r>
            <a:r>
              <a:rPr lang="en-US" noProof="0" dirty="0" smtClean="0"/>
              <a:t> </a:t>
            </a:r>
            <a:r>
              <a:rPr lang="en-US" noProof="0" dirty="0" err="1" smtClean="0"/>
              <a:t>adipiscing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nonummy</a:t>
            </a:r>
            <a:r>
              <a:rPr lang="en-US" noProof="0" dirty="0" smtClean="0"/>
              <a:t> </a:t>
            </a:r>
            <a:r>
              <a:rPr lang="en-US" noProof="0" dirty="0" err="1" smtClean="0"/>
              <a:t>nibh</a:t>
            </a:r>
            <a:r>
              <a:rPr lang="en-US" noProof="0" dirty="0" smtClean="0"/>
              <a:t> </a:t>
            </a:r>
            <a:r>
              <a:rPr lang="en-US" noProof="0" dirty="0" err="1" smtClean="0"/>
              <a:t>euismod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tincidunt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laoreet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volutpat</a:t>
            </a:r>
            <a:r>
              <a:rPr lang="en-US" noProof="0" dirty="0" smtClean="0"/>
              <a:t>.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wisi</a:t>
            </a:r>
            <a:r>
              <a:rPr lang="en-US" noProof="0" dirty="0" smtClean="0"/>
              <a:t> </a:t>
            </a:r>
            <a:r>
              <a:rPr lang="en-US" noProof="0" dirty="0" err="1" smtClean="0"/>
              <a:t>enim</a:t>
            </a:r>
            <a:r>
              <a:rPr lang="en-US" noProof="0" dirty="0" smtClean="0"/>
              <a:t> ad minim </a:t>
            </a:r>
            <a:r>
              <a:rPr lang="en-US" noProof="0" dirty="0" err="1" smtClean="0"/>
              <a:t>veniam</a:t>
            </a:r>
            <a:r>
              <a:rPr lang="en-US" noProof="0" dirty="0" smtClean="0"/>
              <a:t>, </a:t>
            </a:r>
            <a:r>
              <a:rPr lang="en-US" noProof="0" dirty="0" err="1" smtClean="0"/>
              <a:t>quis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nostrud</a:t>
            </a:r>
            <a:r>
              <a:rPr lang="en-US" noProof="0" dirty="0" smtClean="0"/>
              <a:t> </a:t>
            </a:r>
            <a:r>
              <a:rPr lang="en-US" noProof="0" dirty="0" err="1" smtClean="0"/>
              <a:t>exerci</a:t>
            </a:r>
            <a:r>
              <a:rPr lang="en-US" noProof="0" dirty="0" smtClean="0"/>
              <a:t> </a:t>
            </a:r>
            <a:r>
              <a:rPr lang="en-US" noProof="0" dirty="0" err="1" smtClean="0"/>
              <a:t>tation</a:t>
            </a:r>
            <a:r>
              <a:rPr lang="en-US" noProof="0" dirty="0" smtClean="0"/>
              <a:t> </a:t>
            </a:r>
            <a:r>
              <a:rPr lang="en-US" noProof="0" dirty="0" err="1" smtClean="0"/>
              <a:t>ullamcorper</a:t>
            </a:r>
            <a:r>
              <a:rPr lang="en-US" noProof="0" dirty="0" smtClean="0"/>
              <a:t> </a:t>
            </a:r>
            <a:r>
              <a:rPr lang="en-US" noProof="0" dirty="0" err="1" smtClean="0"/>
              <a:t>suscipit</a:t>
            </a:r>
            <a:r>
              <a:rPr lang="en-US" noProof="0" dirty="0" smtClean="0"/>
              <a:t> </a:t>
            </a:r>
            <a:r>
              <a:rPr lang="en-US" noProof="0" dirty="0" err="1" smtClean="0"/>
              <a:t>lobortis</a:t>
            </a:r>
            <a:r>
              <a:rPr lang="en-US" noProof="0" dirty="0" smtClean="0"/>
              <a:t> </a:t>
            </a:r>
            <a:r>
              <a:rPr lang="en-US" noProof="0" dirty="0" err="1" smtClean="0"/>
              <a:t>nisl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aliquip</a:t>
            </a:r>
            <a:r>
              <a:rPr lang="en-US" noProof="0" dirty="0" smtClean="0"/>
              <a:t> ex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commodo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.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autem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eum</a:t>
            </a:r>
            <a:r>
              <a:rPr lang="en-US" noProof="0" dirty="0" smtClean="0"/>
              <a:t> </a:t>
            </a:r>
            <a:r>
              <a:rPr lang="en-US" noProof="0" dirty="0" err="1" smtClean="0"/>
              <a:t>iriure</a:t>
            </a:r>
            <a:r>
              <a:rPr lang="en-US" noProof="0" dirty="0" smtClean="0"/>
              <a:t> dolor in </a:t>
            </a:r>
            <a:r>
              <a:rPr lang="en-US" noProof="0" dirty="0" err="1" smtClean="0"/>
              <a:t>hendrerit</a:t>
            </a:r>
            <a:r>
              <a:rPr lang="en-US" noProof="0" dirty="0" smtClean="0"/>
              <a:t> in </a:t>
            </a:r>
            <a:r>
              <a:rPr lang="en-US" noProof="0" dirty="0" err="1" smtClean="0"/>
              <a:t>vulputate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velit</a:t>
            </a:r>
            <a:r>
              <a:rPr lang="en-US" noProof="0" dirty="0" smtClean="0"/>
              <a:t> </a:t>
            </a:r>
            <a:r>
              <a:rPr lang="en-US" noProof="0" dirty="0" err="1" smtClean="0"/>
              <a:t>esse</a:t>
            </a:r>
            <a:r>
              <a:rPr lang="en-US" noProof="0" dirty="0" smtClean="0"/>
              <a:t> </a:t>
            </a:r>
            <a:r>
              <a:rPr lang="en-US" noProof="0" dirty="0" err="1" smtClean="0"/>
              <a:t>molestie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illum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eu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feugiat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facilisis</a:t>
            </a:r>
            <a:r>
              <a:rPr lang="en-US" noProof="0" dirty="0" smtClean="0"/>
              <a:t>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eros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accumsan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iusto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odio</a:t>
            </a:r>
            <a:r>
              <a:rPr lang="en-US" noProof="0" dirty="0" smtClean="0"/>
              <a:t> </a:t>
            </a:r>
            <a:r>
              <a:rPr lang="en-US" noProof="0" dirty="0" err="1" smtClean="0"/>
              <a:t>dignissim</a:t>
            </a:r>
            <a:r>
              <a:rPr lang="en-US" noProof="0" dirty="0" smtClean="0"/>
              <a:t> qui </a:t>
            </a:r>
            <a:r>
              <a:rPr lang="en-US" noProof="0" dirty="0" err="1" smtClean="0"/>
              <a:t>blandit</a:t>
            </a:r>
            <a:r>
              <a:rPr lang="en-US" noProof="0" dirty="0" smtClean="0"/>
              <a:t> </a:t>
            </a:r>
            <a:r>
              <a:rPr lang="en-US" noProof="0" dirty="0" err="1" smtClean="0"/>
              <a:t>praesent</a:t>
            </a:r>
            <a:r>
              <a:rPr lang="en-US" noProof="0" dirty="0" smtClean="0"/>
              <a:t> </a:t>
            </a:r>
            <a:r>
              <a:rPr lang="en-US" noProof="0" dirty="0" err="1" smtClean="0"/>
              <a:t>luptatum</a:t>
            </a:r>
            <a:r>
              <a:rPr lang="en-US" noProof="0" dirty="0" smtClean="0"/>
              <a:t> </a:t>
            </a:r>
            <a:r>
              <a:rPr lang="en-US" noProof="0" dirty="0" err="1" smtClean="0"/>
              <a:t>zzril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delenit</a:t>
            </a:r>
            <a:r>
              <a:rPr lang="en-US" noProof="0" dirty="0" smtClean="0"/>
              <a:t> </a:t>
            </a:r>
            <a:r>
              <a:rPr lang="en-US" noProof="0" dirty="0" err="1" smtClean="0"/>
              <a:t>augue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feugait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</a:t>
            </a:r>
            <a:r>
              <a:rPr lang="en-US" noProof="0" dirty="0" smtClean="0"/>
              <a:t>. 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 hasCustomPrompt="1"/>
          </p:nvPr>
        </p:nvSpPr>
        <p:spPr>
          <a:xfrm>
            <a:off x="14348184" y="3042643"/>
            <a:ext cx="6120681" cy="72728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4" name="Inhaltsplatzhalter 2"/>
          <p:cNvSpPr>
            <a:spLocks noGrp="1"/>
          </p:cNvSpPr>
          <p:nvPr>
            <p:ph idx="13" hasCustomPrompt="1"/>
          </p:nvPr>
        </p:nvSpPr>
        <p:spPr>
          <a:xfrm>
            <a:off x="900312" y="6066979"/>
            <a:ext cx="12601400" cy="4248472"/>
          </a:xfrm>
          <a:prstGeom prst="rect">
            <a:avLst/>
          </a:prstGeom>
        </p:spPr>
        <p:txBody>
          <a:bodyPr/>
          <a:lstStyle>
            <a:lvl1pPr marL="0" indent="0" algn="just" defTabSz="360000">
              <a:lnSpc>
                <a:spcPct val="130000"/>
              </a:lnSpc>
              <a:spcBef>
                <a:spcPts val="0"/>
              </a:spcBef>
              <a:buNone/>
              <a:defRPr sz="2400">
                <a:latin typeface="+mn-lt"/>
                <a:cs typeface="Arial" panose="020B0604020202020204" pitchFamily="34" charset="0"/>
              </a:defRPr>
            </a:lvl1pPr>
            <a:lvl2pPr marL="1476087" indent="0" defTabSz="72000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52174" indent="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428263" indent="0">
              <a:buNone/>
              <a:defRPr sz="3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904350" indent="0">
              <a:buNone/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smtClean="0"/>
              <a:t>ABSTRACT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idx="14" hasCustomPrompt="1"/>
          </p:nvPr>
        </p:nvSpPr>
        <p:spPr>
          <a:xfrm>
            <a:off x="14348185" y="11323563"/>
            <a:ext cx="6120680" cy="16632851"/>
          </a:xfrm>
          <a:prstGeom prst="rect">
            <a:avLst/>
          </a:prstGeom>
        </p:spPr>
        <p:txBody>
          <a:bodyPr/>
          <a:lstStyle>
            <a:lvl1pPr marL="0" indent="0" algn="just" defTabSz="360000">
              <a:lnSpc>
                <a:spcPct val="150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1476087" indent="0" defTabSz="72000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52174" indent="0">
              <a:buNone/>
              <a:defRPr sz="4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428263" indent="0">
              <a:buNone/>
              <a:defRPr sz="34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904350" indent="0">
              <a:buNone/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dirty="0" smtClean="0"/>
              <a:t>3RD COLUMN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consetetur</a:t>
            </a:r>
            <a:r>
              <a:rPr lang="en-US" noProof="0" dirty="0" smtClean="0"/>
              <a:t> </a:t>
            </a:r>
            <a:r>
              <a:rPr lang="en-US" noProof="0" dirty="0" err="1" smtClean="0"/>
              <a:t>sadipscing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elitr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nonumy</a:t>
            </a:r>
            <a:r>
              <a:rPr lang="en-US" noProof="0" dirty="0" smtClean="0"/>
              <a:t> </a:t>
            </a:r>
            <a:r>
              <a:rPr lang="en-US" noProof="0" dirty="0" err="1" smtClean="0"/>
              <a:t>eirmod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tempor</a:t>
            </a:r>
            <a:r>
              <a:rPr lang="en-US" noProof="0" dirty="0" smtClean="0"/>
              <a:t> </a:t>
            </a:r>
            <a:r>
              <a:rPr lang="en-US" noProof="0" dirty="0" err="1" smtClean="0"/>
              <a:t>invidunt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labore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aliquyam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voluptua</a:t>
            </a:r>
            <a:r>
              <a:rPr lang="en-US" noProof="0" dirty="0" smtClean="0"/>
              <a:t>.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accusam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justo</a:t>
            </a:r>
            <a:r>
              <a:rPr lang="en-US" noProof="0" dirty="0" smtClean="0"/>
              <a:t> duo </a:t>
            </a:r>
            <a:r>
              <a:rPr lang="en-US" noProof="0" dirty="0" err="1" smtClean="0"/>
              <a:t>dolores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rebum</a:t>
            </a:r>
            <a:r>
              <a:rPr lang="en-US" noProof="0" dirty="0" smtClean="0"/>
              <a:t>. Stet </a:t>
            </a:r>
            <a:r>
              <a:rPr lang="en-US" noProof="0" dirty="0" err="1" smtClean="0"/>
              <a:t>clita</a:t>
            </a:r>
            <a:r>
              <a:rPr lang="en-US" noProof="0" dirty="0" smtClean="0"/>
              <a:t> </a:t>
            </a:r>
            <a:r>
              <a:rPr lang="en-US" noProof="0" dirty="0" err="1" smtClean="0"/>
              <a:t>kasd</a:t>
            </a:r>
            <a:r>
              <a:rPr lang="en-US" noProof="0" dirty="0" smtClean="0"/>
              <a:t> </a:t>
            </a:r>
            <a:r>
              <a:rPr lang="en-US" noProof="0" dirty="0" err="1" smtClean="0"/>
              <a:t>gubergren</a:t>
            </a:r>
            <a:r>
              <a:rPr lang="en-US" noProof="0" dirty="0" smtClean="0"/>
              <a:t>, no sea </a:t>
            </a:r>
            <a:r>
              <a:rPr lang="en-US" noProof="0" dirty="0" err="1" smtClean="0"/>
              <a:t>takimata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sanctus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</a:t>
            </a:r>
            <a:r>
              <a:rPr lang="en-US" noProof="0" dirty="0" smtClean="0"/>
              <a:t>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.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autem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eum</a:t>
            </a:r>
            <a:r>
              <a:rPr lang="en-US" noProof="0" dirty="0" smtClean="0"/>
              <a:t> </a:t>
            </a:r>
            <a:r>
              <a:rPr lang="en-US" noProof="0" dirty="0" err="1" smtClean="0"/>
              <a:t>iriure</a:t>
            </a:r>
            <a:r>
              <a:rPr lang="en-US" noProof="0" dirty="0" smtClean="0"/>
              <a:t> dolor in </a:t>
            </a:r>
            <a:r>
              <a:rPr lang="en-US" noProof="0" dirty="0" err="1" smtClean="0"/>
              <a:t>hendrerit</a:t>
            </a:r>
            <a:r>
              <a:rPr lang="en-US" noProof="0" dirty="0" smtClean="0"/>
              <a:t> in </a:t>
            </a:r>
            <a:r>
              <a:rPr lang="en-US" noProof="0" dirty="0" err="1" smtClean="0"/>
              <a:t>vulputate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velit</a:t>
            </a:r>
            <a:r>
              <a:rPr lang="en-US" noProof="0" dirty="0" smtClean="0"/>
              <a:t> </a:t>
            </a:r>
            <a:r>
              <a:rPr lang="en-US" noProof="0" dirty="0" err="1" smtClean="0"/>
              <a:t>esse</a:t>
            </a:r>
            <a:r>
              <a:rPr lang="en-US" noProof="0" dirty="0" smtClean="0"/>
              <a:t> </a:t>
            </a:r>
            <a:r>
              <a:rPr lang="en-US" noProof="0" dirty="0" err="1" smtClean="0"/>
              <a:t>molestie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illum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eu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feugiat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facilisis</a:t>
            </a:r>
            <a:r>
              <a:rPr lang="en-US" noProof="0" dirty="0" smtClean="0"/>
              <a:t>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eros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accumsan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iusto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odio</a:t>
            </a:r>
            <a:r>
              <a:rPr lang="en-US" noProof="0" dirty="0" smtClean="0"/>
              <a:t> </a:t>
            </a:r>
            <a:r>
              <a:rPr lang="en-US" noProof="0" dirty="0" err="1" smtClean="0"/>
              <a:t>dignissim</a:t>
            </a:r>
            <a:r>
              <a:rPr lang="en-US" noProof="0" dirty="0" smtClean="0"/>
              <a:t> qui </a:t>
            </a:r>
            <a:r>
              <a:rPr lang="en-US" noProof="0" dirty="0" err="1" smtClean="0"/>
              <a:t>blandit</a:t>
            </a:r>
            <a:r>
              <a:rPr lang="en-US" noProof="0" dirty="0" smtClean="0"/>
              <a:t> </a:t>
            </a:r>
            <a:r>
              <a:rPr lang="en-US" noProof="0" dirty="0" err="1" smtClean="0"/>
              <a:t>praesent</a:t>
            </a:r>
            <a:r>
              <a:rPr lang="en-US" noProof="0" dirty="0" smtClean="0"/>
              <a:t> </a:t>
            </a:r>
            <a:r>
              <a:rPr lang="en-US" noProof="0" dirty="0" err="1" smtClean="0"/>
              <a:t>luptatum</a:t>
            </a:r>
            <a:r>
              <a:rPr lang="en-US" noProof="0" dirty="0" smtClean="0"/>
              <a:t> </a:t>
            </a:r>
            <a:r>
              <a:rPr lang="en-US" noProof="0" dirty="0" err="1" smtClean="0"/>
              <a:t>zzril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delenit</a:t>
            </a:r>
            <a:r>
              <a:rPr lang="en-US" noProof="0" dirty="0" smtClean="0"/>
              <a:t> </a:t>
            </a:r>
            <a:r>
              <a:rPr lang="en-US" noProof="0" dirty="0" err="1" smtClean="0"/>
              <a:t>augue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feugait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</a:t>
            </a:r>
            <a:r>
              <a:rPr lang="en-US" noProof="0" dirty="0" smtClean="0"/>
              <a:t>. Lorem ipsum dolor sit </a:t>
            </a:r>
            <a:r>
              <a:rPr lang="en-US" noProof="0" dirty="0" err="1" smtClean="0"/>
              <a:t>amet</a:t>
            </a:r>
            <a:r>
              <a:rPr lang="en-US" noProof="0" dirty="0" smtClean="0"/>
              <a:t>, </a:t>
            </a:r>
            <a:r>
              <a:rPr lang="en-US" noProof="0" dirty="0" err="1" smtClean="0"/>
              <a:t>consectetuer</a:t>
            </a:r>
            <a:r>
              <a:rPr lang="en-US" noProof="0" dirty="0" smtClean="0"/>
              <a:t> </a:t>
            </a:r>
            <a:r>
              <a:rPr lang="en-US" noProof="0" dirty="0" err="1" smtClean="0"/>
              <a:t>adipiscing</a:t>
            </a:r>
            <a:r>
              <a:rPr lang="en-US" noProof="0" dirty="0" smtClean="0"/>
              <a:t> </a:t>
            </a:r>
            <a:r>
              <a:rPr lang="en-US" noProof="0" dirty="0" err="1" smtClean="0"/>
              <a:t>elit</a:t>
            </a:r>
            <a:r>
              <a:rPr lang="en-US" noProof="0" dirty="0" smtClean="0"/>
              <a:t>, </a:t>
            </a:r>
            <a:r>
              <a:rPr lang="en-US" noProof="0" dirty="0" err="1" smtClean="0"/>
              <a:t>sed</a:t>
            </a:r>
            <a:r>
              <a:rPr lang="en-US" noProof="0" dirty="0" smtClean="0"/>
              <a:t> </a:t>
            </a:r>
            <a:r>
              <a:rPr lang="en-US" noProof="0" dirty="0" err="1" smtClean="0"/>
              <a:t>diam</a:t>
            </a:r>
            <a:r>
              <a:rPr lang="en-US" noProof="0" dirty="0" smtClean="0"/>
              <a:t> </a:t>
            </a:r>
            <a:r>
              <a:rPr lang="en-US" noProof="0" dirty="0" err="1" smtClean="0"/>
              <a:t>nonummy</a:t>
            </a:r>
            <a:r>
              <a:rPr lang="en-US" noProof="0" dirty="0" smtClean="0"/>
              <a:t> </a:t>
            </a:r>
            <a:r>
              <a:rPr lang="en-US" noProof="0" dirty="0" err="1" smtClean="0"/>
              <a:t>nibh</a:t>
            </a:r>
            <a:r>
              <a:rPr lang="en-US" noProof="0" dirty="0" smtClean="0"/>
              <a:t> </a:t>
            </a:r>
            <a:r>
              <a:rPr lang="en-US" noProof="0" dirty="0" err="1" smtClean="0"/>
              <a:t>euismod</a:t>
            </a:r>
            <a:r>
              <a:rPr lang="en-US" noProof="0" dirty="0" smtClean="0"/>
              <a:t> </a:t>
            </a:r>
            <a:r>
              <a:rPr lang="en-US" noProof="0" dirty="0" err="1" smtClean="0"/>
              <a:t>tincidunt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laoreet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magna </a:t>
            </a:r>
            <a:r>
              <a:rPr lang="en-US" noProof="0" dirty="0" err="1" smtClean="0"/>
              <a:t>aliquam</a:t>
            </a:r>
            <a:r>
              <a:rPr lang="en-US" noProof="0" dirty="0" smtClean="0"/>
              <a:t> </a:t>
            </a:r>
            <a:r>
              <a:rPr lang="en-US" noProof="0" dirty="0" err="1" smtClean="0"/>
              <a:t>erat</a:t>
            </a:r>
            <a:r>
              <a:rPr lang="en-US" noProof="0" dirty="0" smtClean="0"/>
              <a:t> </a:t>
            </a:r>
            <a:r>
              <a:rPr lang="en-US" noProof="0" dirty="0" err="1" smtClean="0"/>
              <a:t>volutpat</a:t>
            </a:r>
            <a:r>
              <a:rPr lang="en-US" noProof="0" dirty="0" smtClean="0"/>
              <a:t>.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wisi</a:t>
            </a:r>
            <a:r>
              <a:rPr lang="en-US" noProof="0" dirty="0" smtClean="0"/>
              <a:t> </a:t>
            </a:r>
            <a:r>
              <a:rPr lang="en-US" noProof="0" dirty="0" err="1" smtClean="0"/>
              <a:t>enim</a:t>
            </a:r>
            <a:r>
              <a:rPr lang="en-US" noProof="0" dirty="0" smtClean="0"/>
              <a:t> ad minim </a:t>
            </a:r>
            <a:r>
              <a:rPr lang="en-US" noProof="0" dirty="0" err="1" smtClean="0"/>
              <a:t>veniam</a:t>
            </a:r>
            <a:r>
              <a:rPr lang="en-US" noProof="0" dirty="0" smtClean="0"/>
              <a:t>, </a:t>
            </a:r>
            <a:r>
              <a:rPr lang="en-US" noProof="0" dirty="0" err="1" smtClean="0"/>
              <a:t>quis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nostrud</a:t>
            </a:r>
            <a:r>
              <a:rPr lang="en-US" noProof="0" dirty="0" smtClean="0"/>
              <a:t> </a:t>
            </a:r>
            <a:r>
              <a:rPr lang="en-US" noProof="0" dirty="0" err="1" smtClean="0"/>
              <a:t>exerci</a:t>
            </a:r>
            <a:r>
              <a:rPr lang="en-US" noProof="0" dirty="0" smtClean="0"/>
              <a:t> </a:t>
            </a:r>
            <a:r>
              <a:rPr lang="en-US" noProof="0" dirty="0" err="1" smtClean="0"/>
              <a:t>tation</a:t>
            </a:r>
            <a:r>
              <a:rPr lang="en-US" noProof="0" dirty="0" smtClean="0"/>
              <a:t> </a:t>
            </a:r>
            <a:r>
              <a:rPr lang="en-US" noProof="0" dirty="0" err="1" smtClean="0"/>
              <a:t>ullamcorper</a:t>
            </a:r>
            <a:r>
              <a:rPr lang="en-US" noProof="0" dirty="0" smtClean="0"/>
              <a:t> </a:t>
            </a:r>
            <a:r>
              <a:rPr lang="en-US" noProof="0" dirty="0" err="1" smtClean="0"/>
              <a:t>suscipit</a:t>
            </a:r>
            <a:r>
              <a:rPr lang="en-US" noProof="0" dirty="0" smtClean="0"/>
              <a:t> </a:t>
            </a:r>
            <a:r>
              <a:rPr lang="en-US" noProof="0" dirty="0" err="1" smtClean="0"/>
              <a:t>lobortis</a:t>
            </a:r>
            <a:r>
              <a:rPr lang="en-US" noProof="0" dirty="0" smtClean="0"/>
              <a:t> </a:t>
            </a:r>
            <a:r>
              <a:rPr lang="en-US" noProof="0" dirty="0" err="1" smtClean="0"/>
              <a:t>nisl</a:t>
            </a:r>
            <a:r>
              <a:rPr lang="en-US" noProof="0" dirty="0" smtClean="0"/>
              <a:t> </a:t>
            </a:r>
            <a:r>
              <a:rPr lang="en-US" noProof="0" dirty="0" err="1" smtClean="0"/>
              <a:t>ut</a:t>
            </a:r>
            <a:r>
              <a:rPr lang="en-US" noProof="0" dirty="0" smtClean="0"/>
              <a:t> </a:t>
            </a:r>
            <a:r>
              <a:rPr lang="en-US" noProof="0" dirty="0" err="1" smtClean="0"/>
              <a:t>aliquip</a:t>
            </a:r>
            <a:r>
              <a:rPr lang="en-US" noProof="0" dirty="0" smtClean="0"/>
              <a:t> ex </a:t>
            </a:r>
            <a:r>
              <a:rPr lang="en-US" noProof="0" dirty="0" err="1" smtClean="0"/>
              <a:t>ea</a:t>
            </a:r>
            <a:r>
              <a:rPr lang="en-US" noProof="0" dirty="0" smtClean="0"/>
              <a:t> </a:t>
            </a:r>
            <a:r>
              <a:rPr lang="en-US" noProof="0" dirty="0" err="1" smtClean="0"/>
              <a:t>commodo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.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autem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eum</a:t>
            </a:r>
            <a:r>
              <a:rPr lang="en-US" noProof="0" dirty="0" smtClean="0"/>
              <a:t> </a:t>
            </a:r>
            <a:r>
              <a:rPr lang="en-US" noProof="0" dirty="0" err="1" smtClean="0"/>
              <a:t>iriure</a:t>
            </a:r>
            <a:r>
              <a:rPr lang="en-US" noProof="0" dirty="0" smtClean="0"/>
              <a:t> dolor in </a:t>
            </a:r>
            <a:r>
              <a:rPr lang="en-US" noProof="0" dirty="0" err="1" smtClean="0"/>
              <a:t>hendrerit</a:t>
            </a:r>
            <a:r>
              <a:rPr lang="en-US" noProof="0" dirty="0" smtClean="0"/>
              <a:t> in </a:t>
            </a:r>
            <a:r>
              <a:rPr lang="en-US" noProof="0" dirty="0" err="1" smtClean="0"/>
              <a:t>vulputate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velit</a:t>
            </a:r>
            <a:r>
              <a:rPr lang="en-US" noProof="0" dirty="0" smtClean="0"/>
              <a:t> </a:t>
            </a:r>
            <a:r>
              <a:rPr lang="en-US" noProof="0" dirty="0" err="1" smtClean="0"/>
              <a:t>esse</a:t>
            </a:r>
            <a:r>
              <a:rPr lang="en-US" noProof="0" dirty="0" smtClean="0"/>
              <a:t> </a:t>
            </a:r>
            <a:r>
              <a:rPr lang="en-US" noProof="0" dirty="0" err="1" smtClean="0"/>
              <a:t>molestie</a:t>
            </a:r>
            <a:r>
              <a:rPr lang="en-US" noProof="0" dirty="0" smtClean="0"/>
              <a:t> </a:t>
            </a:r>
            <a:r>
              <a:rPr lang="en-US" noProof="0" dirty="0" err="1" smtClean="0"/>
              <a:t>consequat</a:t>
            </a:r>
            <a:r>
              <a:rPr lang="en-US" noProof="0" dirty="0" smtClean="0"/>
              <a:t>, </a:t>
            </a:r>
            <a:r>
              <a:rPr lang="en-US" noProof="0" dirty="0" err="1" smtClean="0"/>
              <a:t>vel</a:t>
            </a:r>
            <a:r>
              <a:rPr lang="en-US" noProof="0" dirty="0" smtClean="0"/>
              <a:t> </a:t>
            </a:r>
            <a:r>
              <a:rPr lang="en-US" noProof="0" dirty="0" err="1" smtClean="0"/>
              <a:t>illum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eu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feugiat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facilisis</a:t>
            </a:r>
            <a:r>
              <a:rPr lang="en-US" noProof="0" dirty="0" smtClean="0"/>
              <a:t> at </a:t>
            </a:r>
            <a:r>
              <a:rPr lang="en-US" noProof="0" dirty="0" err="1" smtClean="0"/>
              <a:t>vero</a:t>
            </a:r>
            <a:r>
              <a:rPr lang="en-US" noProof="0" dirty="0" smtClean="0"/>
              <a:t> </a:t>
            </a:r>
            <a:r>
              <a:rPr lang="en-US" noProof="0" dirty="0" err="1" smtClean="0"/>
              <a:t>eros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accumsan</a:t>
            </a:r>
            <a:r>
              <a:rPr lang="en-US" noProof="0" dirty="0" smtClean="0"/>
              <a:t> et </a:t>
            </a:r>
            <a:r>
              <a:rPr lang="en-US" noProof="0" dirty="0" err="1" smtClean="0"/>
              <a:t>iusto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odio</a:t>
            </a:r>
            <a:r>
              <a:rPr lang="en-US" noProof="0" dirty="0" smtClean="0"/>
              <a:t> </a:t>
            </a:r>
            <a:r>
              <a:rPr lang="en-US" noProof="0" dirty="0" err="1" smtClean="0"/>
              <a:t>dignissim</a:t>
            </a:r>
            <a:r>
              <a:rPr lang="en-US" noProof="0" dirty="0" smtClean="0"/>
              <a:t> qui </a:t>
            </a:r>
            <a:r>
              <a:rPr lang="en-US" noProof="0" dirty="0" err="1" smtClean="0"/>
              <a:t>blandit</a:t>
            </a:r>
            <a:r>
              <a:rPr lang="en-US" noProof="0" dirty="0" smtClean="0"/>
              <a:t> </a:t>
            </a:r>
            <a:r>
              <a:rPr lang="en-US" noProof="0" dirty="0" err="1" smtClean="0"/>
              <a:t>praesent</a:t>
            </a:r>
            <a:r>
              <a:rPr lang="en-US" noProof="0" dirty="0" smtClean="0"/>
              <a:t> </a:t>
            </a:r>
            <a:r>
              <a:rPr lang="en-US" noProof="0" dirty="0" err="1" smtClean="0"/>
              <a:t>luptatum</a:t>
            </a:r>
            <a:r>
              <a:rPr lang="en-US" noProof="0" dirty="0" smtClean="0"/>
              <a:t> </a:t>
            </a:r>
            <a:r>
              <a:rPr lang="en-US" noProof="0" dirty="0" err="1" smtClean="0"/>
              <a:t>zzril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delenit</a:t>
            </a:r>
            <a:r>
              <a:rPr lang="en-US" noProof="0" dirty="0" smtClean="0"/>
              <a:t> </a:t>
            </a:r>
            <a:r>
              <a:rPr lang="en-US" noProof="0" dirty="0" err="1" smtClean="0"/>
              <a:t>augue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duis</a:t>
            </a:r>
            <a:r>
              <a:rPr lang="en-US" noProof="0" dirty="0" smtClean="0"/>
              <a:t> </a:t>
            </a:r>
            <a:r>
              <a:rPr lang="en-US" noProof="0" dirty="0" err="1" smtClean="0"/>
              <a:t>dolore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feugait</a:t>
            </a:r>
            <a:r>
              <a:rPr lang="en-US" noProof="0" dirty="0" smtClean="0"/>
              <a:t> </a:t>
            </a:r>
            <a:r>
              <a:rPr lang="en-US" noProof="0" dirty="0" err="1" smtClean="0"/>
              <a:t>nulla</a:t>
            </a:r>
            <a:r>
              <a:rPr lang="en-US" noProof="0" dirty="0" smtClean="0"/>
              <a:t> </a:t>
            </a:r>
            <a:r>
              <a:rPr lang="en-US" noProof="0" dirty="0" err="1" smtClean="0"/>
              <a:t>facilisi</a:t>
            </a:r>
            <a:r>
              <a:rPr lang="en-US" noProof="0" dirty="0" smtClean="0"/>
              <a:t>. 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5059363"/>
            <a:ext cx="12601575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accent3"/>
                </a:solidFill>
                <a:latin typeface="+mn-lt"/>
              </a:defRPr>
            </a:lvl1pPr>
          </a:lstStyle>
          <a:p>
            <a:pPr defTabSz="914400"/>
            <a:r>
              <a:rPr lang="en-US" sz="4000" dirty="0" smtClean="0">
                <a:solidFill>
                  <a:schemeClr val="accent3"/>
                </a:solidFill>
              </a:rPr>
              <a:t>NAME </a:t>
            </a:r>
            <a:r>
              <a:rPr lang="en-US" sz="4000" dirty="0" err="1" smtClean="0">
                <a:solidFill>
                  <a:schemeClr val="accent3"/>
                </a:solidFill>
              </a:rPr>
              <a:t>LASTNAME</a:t>
            </a:r>
            <a:r>
              <a:rPr lang="en-US" sz="4000" dirty="0" smtClean="0">
                <a:solidFill>
                  <a:schemeClr val="accent3"/>
                </a:solidFill>
              </a:rPr>
              <a:t> (Affiliation)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/>
          <p:cNvSpPr txBox="1"/>
          <p:nvPr userDrawn="1"/>
        </p:nvSpPr>
        <p:spPr bwMode="auto">
          <a:xfrm>
            <a:off x="912785" y="221183"/>
            <a:ext cx="1656184" cy="130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 dirty="0" smtClean="0">
                <a:latin typeface="+mn-lt"/>
                <a:cs typeface="Arial" panose="020B0604020202020204" pitchFamily="34" charset="0"/>
              </a:rPr>
              <a:t>CROSS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dirty="0" smtClean="0">
                <a:latin typeface="+mn-lt"/>
                <a:cs typeface="Arial" panose="020B0604020202020204" pitchFamily="34" charset="0"/>
              </a:rPr>
              <a:t>ROADS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Grafik 3" descr="TOPOI_RGB_weiss_16cm-300dpi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8344" y="29026256"/>
            <a:ext cx="3312368" cy="651958"/>
          </a:xfrm>
          <a:prstGeom prst="rect">
            <a:avLst/>
          </a:prstGeom>
        </p:spPr>
      </p:pic>
      <p:pic>
        <p:nvPicPr>
          <p:cNvPr id="5" name="Grafik 4" descr="FU-Logo_RGB_65mm-300dpi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909424" y="28898016"/>
            <a:ext cx="2964674" cy="78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378" y="28821508"/>
            <a:ext cx="4717483" cy="936103"/>
          </a:xfrm>
          <a:prstGeom prst="rect">
            <a:avLst/>
          </a:prstGeom>
        </p:spPr>
      </p:pic>
      <p:pic>
        <p:nvPicPr>
          <p:cNvPr id="1026" name="Picture 2" descr="http://f.hypotheses.org/wp-content/blogs.dir/1137/files/2013/07/BBAW_Logo_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912" y="28649964"/>
            <a:ext cx="2399902" cy="110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r Verbinder 8"/>
          <p:cNvCxnSpPr/>
          <p:nvPr userDrawn="1"/>
        </p:nvCxnSpPr>
        <p:spPr>
          <a:xfrm>
            <a:off x="0" y="28317451"/>
            <a:ext cx="21494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 userDrawn="1"/>
        </p:nvCxnSpPr>
        <p:spPr>
          <a:xfrm>
            <a:off x="-35792" y="1818507"/>
            <a:ext cx="21494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 userDrawn="1"/>
        </p:nvSpPr>
        <p:spPr bwMode="auto">
          <a:xfrm>
            <a:off x="6924798" y="583444"/>
            <a:ext cx="13695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 eaLnBrk="0" hangingPunct="0"/>
            <a:r>
              <a:rPr lang="en-US" sz="4000" i="0" dirty="0" smtClean="0">
                <a:latin typeface="+mj-lt"/>
                <a:ea typeface="Gentium Plus" panose="02000503060000020004" pitchFamily="2" charset="0"/>
                <a:cs typeface="Arial" panose="020B0604020202020204" pitchFamily="34" charset="0"/>
              </a:rPr>
              <a:t>Egyptian-Coptic Linguistics in Comparative Perspectives</a:t>
            </a:r>
            <a:endParaRPr lang="en-US" sz="4000" i="0" dirty="0">
              <a:latin typeface="+mj-lt"/>
              <a:ea typeface="Gentium Plus" panose="02000503060000020004" pitchFamily="2" charset="0"/>
              <a:cs typeface="Arial" panose="020B0604020202020204" pitchFamily="34" charset="0"/>
            </a:endParaRPr>
          </a:p>
        </p:txBody>
      </p:sp>
      <p:cxnSp>
        <p:nvCxnSpPr>
          <p:cNvPr id="19" name="Gerader Verbinder 18"/>
          <p:cNvCxnSpPr/>
          <p:nvPr userDrawn="1"/>
        </p:nvCxnSpPr>
        <p:spPr>
          <a:xfrm>
            <a:off x="912785" y="909521"/>
            <a:ext cx="5880471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 userDrawn="1"/>
        </p:nvCxnSpPr>
        <p:spPr>
          <a:xfrm>
            <a:off x="2412480" y="405465"/>
            <a:ext cx="0" cy="100811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 userDrawn="1"/>
        </p:nvSpPr>
        <p:spPr bwMode="auto">
          <a:xfrm>
            <a:off x="2628504" y="221183"/>
            <a:ext cx="1656184" cy="130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800" dirty="0" smtClean="0">
                <a:latin typeface="+mn-lt"/>
                <a:cs typeface="Arial" panose="020B0604020202020204" pitchFamily="34" charset="0"/>
              </a:rPr>
              <a:t>BERLIN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dirty="0" smtClean="0">
                <a:latin typeface="+mn-lt"/>
                <a:cs typeface="Arial" panose="020B0604020202020204" pitchFamily="34" charset="0"/>
              </a:rPr>
              <a:t>2016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b="1" kern="1200" spc="258">
          <a:solidFill>
            <a:srgbClr val="96BE14"/>
          </a:solidFill>
          <a:latin typeface="ScalaSans-Bold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96BE14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96BE14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96BE14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96BE14"/>
          </a:solidFill>
          <a:latin typeface="Trebuchet MS" pitchFamily="34" charset="0"/>
        </a:defRPr>
      </a:lvl5pPr>
      <a:lvl6pPr marL="1476087" algn="ctr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Verdana" pitchFamily="-32" charset="0"/>
        </a:defRPr>
      </a:lvl6pPr>
      <a:lvl7pPr marL="2952174" algn="ctr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Verdana" pitchFamily="-32" charset="0"/>
        </a:defRPr>
      </a:lvl7pPr>
      <a:lvl8pPr marL="4428263" algn="ctr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Verdana" pitchFamily="-32" charset="0"/>
        </a:defRPr>
      </a:lvl8pPr>
      <a:lvl9pPr marL="5904349" algn="ctr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Verdana" pitchFamily="-32" charset="0"/>
        </a:defRPr>
      </a:lvl9pPr>
    </p:titleStyle>
    <p:bodyStyle>
      <a:lvl1pPr marL="1107065" indent="-110706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ScalaSans-Regular" pitchFamily="50" charset="0"/>
          <a:ea typeface="+mn-ea"/>
          <a:cs typeface="+mn-cs"/>
        </a:defRPr>
      </a:lvl1pPr>
      <a:lvl2pPr marL="2398642" indent="-92255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600" kern="1200">
          <a:solidFill>
            <a:schemeClr val="tx1"/>
          </a:solidFill>
          <a:latin typeface="ScalaSans-Regular" pitchFamily="50" charset="0"/>
          <a:ea typeface="+mn-ea"/>
          <a:cs typeface="+mn-cs"/>
        </a:defRPr>
      </a:lvl2pPr>
      <a:lvl3pPr marL="3690217" indent="-7380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ScalaSans-Regular" pitchFamily="50" charset="0"/>
          <a:ea typeface="+mn-ea"/>
          <a:cs typeface="+mn-cs"/>
        </a:defRPr>
      </a:lvl3pPr>
      <a:lvl4pPr marL="5166306" indent="-7380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400" b="1" kern="1200">
          <a:solidFill>
            <a:schemeClr val="tx1"/>
          </a:solidFill>
          <a:latin typeface="ScalaSans-Regular" pitchFamily="50" charset="0"/>
          <a:ea typeface="+mn-ea"/>
          <a:cs typeface="+mn-cs"/>
        </a:defRPr>
      </a:lvl4pPr>
      <a:lvl5pPr marL="6642393" indent="-7380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3400" kern="1200">
          <a:solidFill>
            <a:schemeClr val="tx1"/>
          </a:solidFill>
          <a:latin typeface="ScalaSans-Regular" pitchFamily="50" charset="0"/>
          <a:ea typeface="+mn-ea"/>
          <a:cs typeface="+mn-cs"/>
        </a:defRPr>
      </a:lvl5pPr>
      <a:lvl6pPr marL="8118480" indent="-738043" algn="l" defTabSz="2952174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566" indent="-738043" algn="l" defTabSz="2952174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653" indent="-738043" algn="l" defTabSz="2952174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742" indent="-738043" algn="l" defTabSz="2952174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87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74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63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349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436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523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610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697" algn="l" defTabSz="29521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s.hu-berlin.de/interlinear_glossing/Ancient_Egyptian:Glossing_recommendations" TargetMode="External"/><Relationship Id="rId13" Type="http://schemas.openxmlformats.org/officeDocument/2006/relationships/image" Target="../media/image8.wmf"/><Relationship Id="rId3" Type="http://schemas.openxmlformats.org/officeDocument/2006/relationships/hyperlink" Target="http://apagreekkeys.org/NAUdownload.html" TargetMode="External"/><Relationship Id="rId7" Type="http://schemas.openxmlformats.org/officeDocument/2006/relationships/hyperlink" Target="https://wikis.hu-berlin.de/interlinear_glossing/Ancient_Egyptian:Glossing_of_common_Earlier_Egyptian_forms" TargetMode="External"/><Relationship Id="rId12" Type="http://schemas.openxmlformats.org/officeDocument/2006/relationships/image" Target="../media/image7.wmf"/><Relationship Id="rId2" Type="http://schemas.openxmlformats.org/officeDocument/2006/relationships/hyperlink" Target="https://wikis.hu-berlin.de/interlinear_glossing/Unicod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wdg.de/~dwernin/published/DiBiase_Kammerzell_Werning-2009-Glossing_Ancient_Egyptian.pdf" TargetMode="External"/><Relationship Id="rId11" Type="http://schemas.openxmlformats.org/officeDocument/2006/relationships/image" Target="../media/image6.wmf"/><Relationship Id="rId5" Type="http://schemas.openxmlformats.org/officeDocument/2006/relationships/hyperlink" Target="http://wwwuser.gwdg.de/~lingaeg/lingaeg-stylesheet.htm#transliteration" TargetMode="External"/><Relationship Id="rId10" Type="http://schemas.openxmlformats.org/officeDocument/2006/relationships/image" Target="../media/image5.wmf"/><Relationship Id="rId4" Type="http://schemas.openxmlformats.org/officeDocument/2006/relationships/hyperlink" Target="http://wwwuser.gwdg.de/~lingaeg/bin/glyph_i.zip" TargetMode="External"/><Relationship Id="rId9" Type="http://schemas.openxmlformats.org/officeDocument/2006/relationships/hyperlink" Target="https://wikis.hu-berlin.de/interlinear_glossing/Coptic:Glossing_recommendations" TargetMode="External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/>
          <p:cNvSpPr/>
          <p:nvPr/>
        </p:nvSpPr>
        <p:spPr>
          <a:xfrm>
            <a:off x="-179808" y="2538587"/>
            <a:ext cx="21746416" cy="8352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Lorem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 smtClean="0"/>
              <a:t>elitr</a:t>
            </a:r>
            <a:endParaRPr lang="en-US" dirty="0"/>
          </a:p>
        </p:txBody>
      </p:sp>
      <p:sp>
        <p:nvSpPr>
          <p:cNvPr id="15" name="Inhaltsplatzhalt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1ST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Lorem </a:t>
            </a:r>
            <a:r>
              <a:rPr lang="en-US" dirty="0"/>
              <a:t>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endParaRPr lang="en-US" dirty="0"/>
          </a:p>
        </p:txBody>
      </p:sp>
      <p:sp>
        <p:nvSpPr>
          <p:cNvPr id="16" name="Inhaltsplatzhalter 15"/>
          <p:cNvSpPr>
            <a:spLocks noGrp="1"/>
          </p:cNvSpPr>
          <p:nvPr>
            <p:ph idx="10"/>
          </p:nvPr>
        </p:nvSpPr>
        <p:spPr>
          <a:xfrm>
            <a:off x="7633420" y="14707939"/>
            <a:ext cx="6120680" cy="2274820"/>
          </a:xfrm>
        </p:spPr>
        <p:txBody>
          <a:bodyPr/>
          <a:lstStyle/>
          <a:p>
            <a:r>
              <a:rPr lang="en-US" dirty="0" smtClean="0"/>
              <a:t>2ND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8" name="Bildplatzhalter 2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9" name="Inhaltsplatzhalter 2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ABSTRACT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</a:p>
        </p:txBody>
      </p:sp>
      <p:sp>
        <p:nvSpPr>
          <p:cNvPr id="19" name="Inhaltsplatzhalter 18"/>
          <p:cNvSpPr>
            <a:spLocks noGrp="1"/>
          </p:cNvSpPr>
          <p:nvPr>
            <p:ph idx="14"/>
          </p:nvPr>
        </p:nvSpPr>
        <p:spPr>
          <a:xfrm>
            <a:off x="14348185" y="14707940"/>
            <a:ext cx="6120680" cy="2274819"/>
          </a:xfrm>
        </p:spPr>
        <p:txBody>
          <a:bodyPr/>
          <a:lstStyle/>
          <a:p>
            <a:r>
              <a:rPr lang="en-US" dirty="0" smtClean="0"/>
              <a:t>3RD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(University of xxx)</a:t>
            </a:r>
            <a:endParaRPr lang="en-US" dirty="0"/>
          </a:p>
        </p:txBody>
      </p:sp>
      <p:sp>
        <p:nvSpPr>
          <p:cNvPr id="20" name="Textfeld 19"/>
          <p:cNvSpPr txBox="1"/>
          <p:nvPr/>
        </p:nvSpPr>
        <p:spPr bwMode="auto">
          <a:xfrm>
            <a:off x="7633420" y="11325199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1)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7633419" y="13260206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517214"/>
              </p:ext>
            </p:extLst>
          </p:nvPr>
        </p:nvGraphicFramePr>
        <p:xfrm>
          <a:off x="7633419" y="12272745"/>
          <a:ext cx="12835448" cy="88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592288"/>
                <a:gridCol w="1440160"/>
                <a:gridCol w="720080"/>
                <a:gridCol w="2376264"/>
                <a:gridCol w="3672408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NEG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see:SBJV/POST-2PL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Ra(M)[SG]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in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form:M.PL-3SG.M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3" name="Grafik 7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08" y="11832499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Grafik 7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40" y="11832500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Grafik 7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057" y="11827619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Grafik 7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438" y="11827620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Grafik 7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267" y="11827694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Inhaltsplatzhalter 15"/>
          <p:cNvSpPr txBox="1">
            <a:spLocks/>
          </p:cNvSpPr>
          <p:nvPr/>
        </p:nvSpPr>
        <p:spPr>
          <a:xfrm>
            <a:off x="7615077" y="20466943"/>
            <a:ext cx="6120680" cy="2026771"/>
          </a:xfrm>
          <a:prstGeom prst="rect">
            <a:avLst/>
          </a:prstGeom>
        </p:spPr>
        <p:txBody>
          <a:bodyPr/>
          <a:lstStyle>
            <a:lvl1pPr marL="0" indent="0" algn="just" defTabSz="360000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476087" indent="0" algn="l" defTabSz="7200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952174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28263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9043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118480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4566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0653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6742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2ND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9" name="Inhaltsplatzhalter 18"/>
          <p:cNvSpPr txBox="1">
            <a:spLocks/>
          </p:cNvSpPr>
          <p:nvPr/>
        </p:nvSpPr>
        <p:spPr>
          <a:xfrm>
            <a:off x="14329842" y="20466944"/>
            <a:ext cx="6120680" cy="2026770"/>
          </a:xfrm>
          <a:prstGeom prst="rect">
            <a:avLst/>
          </a:prstGeom>
        </p:spPr>
        <p:txBody>
          <a:bodyPr/>
          <a:lstStyle>
            <a:lvl1pPr marL="0" indent="0" algn="just" defTabSz="360000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476087" indent="0" algn="l" defTabSz="7200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952174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28263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9043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118480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4566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0653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6742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3RD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0" name="Textfeld 39"/>
          <p:cNvSpPr txBox="1"/>
          <p:nvPr/>
        </p:nvSpPr>
        <p:spPr bwMode="auto">
          <a:xfrm>
            <a:off x="7615077" y="17084203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2)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41" name="Textfeld 40"/>
          <p:cNvSpPr txBox="1"/>
          <p:nvPr/>
        </p:nvSpPr>
        <p:spPr bwMode="auto">
          <a:xfrm>
            <a:off x="7615076" y="19019210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86307"/>
              </p:ext>
            </p:extLst>
          </p:nvPr>
        </p:nvGraphicFramePr>
        <p:xfrm>
          <a:off x="7615076" y="18031749"/>
          <a:ext cx="12835448" cy="88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592288"/>
                <a:gridCol w="1440160"/>
                <a:gridCol w="720080"/>
                <a:gridCol w="2376264"/>
                <a:gridCol w="3672408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NEG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see:SBJV/POST-2PL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Ra(M)[SG]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in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form:M.PL-3SG.M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Grafik 7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765" y="17591503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Grafik 7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597" y="17591504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Grafik 7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714" y="17586623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Grafik 7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095" y="17586624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Grafik 7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1924" y="17586698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Inhaltsplatzhalter 15"/>
          <p:cNvSpPr txBox="1">
            <a:spLocks/>
          </p:cNvSpPr>
          <p:nvPr/>
        </p:nvSpPr>
        <p:spPr>
          <a:xfrm>
            <a:off x="7661765" y="26187405"/>
            <a:ext cx="6120680" cy="2026771"/>
          </a:xfrm>
          <a:prstGeom prst="rect">
            <a:avLst/>
          </a:prstGeom>
        </p:spPr>
        <p:txBody>
          <a:bodyPr/>
          <a:lstStyle>
            <a:lvl1pPr marL="0" indent="0" algn="just" defTabSz="360000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476087" indent="0" algn="l" defTabSz="7200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952174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28263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9043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118480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4566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0653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6742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2ND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9" name="Inhaltsplatzhalter 18"/>
          <p:cNvSpPr txBox="1">
            <a:spLocks/>
          </p:cNvSpPr>
          <p:nvPr/>
        </p:nvSpPr>
        <p:spPr>
          <a:xfrm>
            <a:off x="14376530" y="26187406"/>
            <a:ext cx="6120680" cy="2026770"/>
          </a:xfrm>
          <a:prstGeom prst="rect">
            <a:avLst/>
          </a:prstGeom>
        </p:spPr>
        <p:txBody>
          <a:bodyPr/>
          <a:lstStyle>
            <a:lvl1pPr marL="0" indent="0" algn="just" defTabSz="360000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476087" indent="0" algn="l" defTabSz="7200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952174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28263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9043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118480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4566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0653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6742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3RD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0" name="Textfeld 59"/>
          <p:cNvSpPr txBox="1"/>
          <p:nvPr/>
        </p:nvSpPr>
        <p:spPr bwMode="auto">
          <a:xfrm>
            <a:off x="7661765" y="22804665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3)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61" name="Textfeld 60"/>
          <p:cNvSpPr txBox="1"/>
          <p:nvPr/>
        </p:nvSpPr>
        <p:spPr bwMode="auto">
          <a:xfrm>
            <a:off x="7661764" y="24739672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62" name="Tabel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89129"/>
              </p:ext>
            </p:extLst>
          </p:nvPr>
        </p:nvGraphicFramePr>
        <p:xfrm>
          <a:off x="7661764" y="23752211"/>
          <a:ext cx="12835448" cy="88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592288"/>
                <a:gridCol w="1440160"/>
                <a:gridCol w="720080"/>
                <a:gridCol w="2376264"/>
                <a:gridCol w="3672408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NEG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see:SBJV/POST-2PL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Ra(M)[SG]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in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form:M.PL-3SG.M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3" name="Grafik 7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453" y="23311965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Grafik 7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285" y="23311966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Grafik 7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402" y="23307085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Grafik 7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783" y="23307086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Grafik 7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612" y="23307160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8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/>
          <p:cNvSpPr/>
          <p:nvPr/>
        </p:nvSpPr>
        <p:spPr>
          <a:xfrm>
            <a:off x="-179808" y="2538587"/>
            <a:ext cx="21746416" cy="11201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Lorem</a:t>
            </a:r>
            <a:r>
              <a:rPr lang="en-US" dirty="0"/>
              <a:t>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 smtClean="0"/>
              <a:t>elitr</a:t>
            </a:r>
            <a:endParaRPr lang="en-US" dirty="0"/>
          </a:p>
        </p:txBody>
      </p:sp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900312" y="13843843"/>
            <a:ext cx="6120680" cy="13678887"/>
          </a:xfrm>
        </p:spPr>
        <p:txBody>
          <a:bodyPr/>
          <a:lstStyle/>
          <a:p>
            <a:r>
              <a:rPr lang="en-US" dirty="0" smtClean="0"/>
              <a:t>1ST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Lorem </a:t>
            </a:r>
            <a:r>
              <a:rPr lang="en-US" dirty="0"/>
              <a:t>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 smtClean="0"/>
              <a:t>amet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Inhaltsplatzhalter 15"/>
          <p:cNvSpPr>
            <a:spLocks noGrp="1"/>
          </p:cNvSpPr>
          <p:nvPr>
            <p:ph idx="10"/>
          </p:nvPr>
        </p:nvSpPr>
        <p:spPr>
          <a:xfrm>
            <a:off x="7633420" y="17226583"/>
            <a:ext cx="6120680" cy="2274820"/>
          </a:xfrm>
        </p:spPr>
        <p:txBody>
          <a:bodyPr/>
          <a:lstStyle/>
          <a:p>
            <a:r>
              <a:rPr lang="en-US" dirty="0" smtClean="0"/>
              <a:t>2ND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8" name="Bildplatzhalter 27"/>
          <p:cNvSpPr>
            <a:spLocks noGrp="1"/>
          </p:cNvSpPr>
          <p:nvPr>
            <p:ph type="pic" sz="quarter" idx="12"/>
          </p:nvPr>
        </p:nvSpPr>
        <p:spPr>
          <a:xfrm>
            <a:off x="14348184" y="3042643"/>
            <a:ext cx="6120681" cy="10441160"/>
          </a:xfrm>
        </p:spPr>
      </p:sp>
      <p:sp>
        <p:nvSpPr>
          <p:cNvPr id="29" name="Inhaltsplatzhalter 2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ABSTRACT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19" name="Inhaltsplatzhalter 18"/>
          <p:cNvSpPr>
            <a:spLocks noGrp="1"/>
          </p:cNvSpPr>
          <p:nvPr>
            <p:ph idx="14"/>
          </p:nvPr>
        </p:nvSpPr>
        <p:spPr>
          <a:xfrm>
            <a:off x="14348185" y="17226584"/>
            <a:ext cx="6120680" cy="2274819"/>
          </a:xfrm>
        </p:spPr>
        <p:txBody>
          <a:bodyPr/>
          <a:lstStyle/>
          <a:p>
            <a:r>
              <a:rPr lang="en-US" dirty="0" smtClean="0"/>
              <a:t>3RD COLUMN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consetetur</a:t>
            </a:r>
            <a:r>
              <a:rPr lang="en-US" dirty="0" smtClean="0"/>
              <a:t> </a:t>
            </a:r>
            <a:r>
              <a:rPr lang="en-US" dirty="0" err="1" smtClean="0"/>
              <a:t>sadipscing</a:t>
            </a:r>
            <a:r>
              <a:rPr lang="en-US" dirty="0" smtClean="0"/>
              <a:t> </a:t>
            </a:r>
            <a:r>
              <a:rPr lang="en-US" dirty="0" err="1" smtClean="0"/>
              <a:t>elitr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nonumy</a:t>
            </a:r>
            <a:r>
              <a:rPr lang="en-US" dirty="0" smtClean="0"/>
              <a:t> </a:t>
            </a:r>
            <a:r>
              <a:rPr lang="en-US" dirty="0" err="1" smtClean="0"/>
              <a:t>eirmod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invidunt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aliquyam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voluptua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(University of xxx)</a:t>
            </a:r>
            <a:endParaRPr lang="en-US" dirty="0"/>
          </a:p>
        </p:txBody>
      </p:sp>
      <p:sp>
        <p:nvSpPr>
          <p:cNvPr id="20" name="Textfeld 19"/>
          <p:cNvSpPr txBox="1"/>
          <p:nvPr/>
        </p:nvSpPr>
        <p:spPr bwMode="auto">
          <a:xfrm>
            <a:off x="7633420" y="13843843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1)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21" name="Textfeld 20"/>
          <p:cNvSpPr txBox="1"/>
          <p:nvPr/>
        </p:nvSpPr>
        <p:spPr bwMode="auto">
          <a:xfrm>
            <a:off x="7633419" y="15778850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78032"/>
              </p:ext>
            </p:extLst>
          </p:nvPr>
        </p:nvGraphicFramePr>
        <p:xfrm>
          <a:off x="7633419" y="14791389"/>
          <a:ext cx="12835448" cy="88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592288"/>
                <a:gridCol w="1440160"/>
                <a:gridCol w="720080"/>
                <a:gridCol w="2376264"/>
                <a:gridCol w="3672408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NEG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see:SBJV/POST-2PL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Ra(M)[SG]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in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form:M.PL-3SG.M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3" name="Grafik 7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08" y="14351143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Grafik 7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940" y="14351144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Grafik 7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057" y="14346263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Grafik 7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438" y="14346264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Grafik 7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267" y="14346338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Inhaltsplatzhalter 15"/>
          <p:cNvSpPr txBox="1">
            <a:spLocks/>
          </p:cNvSpPr>
          <p:nvPr/>
        </p:nvSpPr>
        <p:spPr>
          <a:xfrm>
            <a:off x="7615077" y="22985587"/>
            <a:ext cx="6120680" cy="4538140"/>
          </a:xfrm>
          <a:prstGeom prst="rect">
            <a:avLst/>
          </a:prstGeom>
        </p:spPr>
        <p:txBody>
          <a:bodyPr/>
          <a:lstStyle>
            <a:lvl1pPr marL="0" indent="0" algn="just" defTabSz="360000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476087" indent="0" algn="l" defTabSz="7200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952174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28263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9043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118480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4566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0653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6742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2ND COLUMN </a:t>
            </a: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</a:p>
        </p:txBody>
      </p:sp>
      <p:sp>
        <p:nvSpPr>
          <p:cNvPr id="39" name="Inhaltsplatzhalter 18"/>
          <p:cNvSpPr txBox="1">
            <a:spLocks/>
          </p:cNvSpPr>
          <p:nvPr/>
        </p:nvSpPr>
        <p:spPr>
          <a:xfrm>
            <a:off x="14329842" y="22985587"/>
            <a:ext cx="6120680" cy="4538139"/>
          </a:xfrm>
          <a:prstGeom prst="rect">
            <a:avLst/>
          </a:prstGeom>
        </p:spPr>
        <p:txBody>
          <a:bodyPr/>
          <a:lstStyle>
            <a:lvl1pPr marL="0" indent="0" algn="just" defTabSz="360000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476087" indent="0" algn="l" defTabSz="7200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952174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4428263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90435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4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118480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4566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0653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6742" indent="-738043" algn="l" defTabSz="29521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3RD COLUMN </a:t>
            </a: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At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eos</a:t>
            </a:r>
            <a:r>
              <a:rPr lang="en-US" dirty="0"/>
              <a:t> et </a:t>
            </a:r>
            <a:r>
              <a:rPr lang="en-US" dirty="0" err="1"/>
              <a:t>accusam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 duo </a:t>
            </a:r>
            <a:r>
              <a:rPr lang="en-US" dirty="0" err="1"/>
              <a:t>dolores</a:t>
            </a:r>
            <a:r>
              <a:rPr lang="en-US" dirty="0"/>
              <a:t> et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rebum</a:t>
            </a:r>
            <a:r>
              <a:rPr lang="en-US" dirty="0"/>
              <a:t>. Stet </a:t>
            </a:r>
            <a:r>
              <a:rPr lang="en-US" dirty="0" err="1"/>
              <a:t>clita</a:t>
            </a:r>
            <a:r>
              <a:rPr lang="en-US" dirty="0"/>
              <a:t> </a:t>
            </a:r>
            <a:r>
              <a:rPr lang="en-US" dirty="0" err="1"/>
              <a:t>kasd</a:t>
            </a:r>
            <a:r>
              <a:rPr lang="en-US" dirty="0"/>
              <a:t> </a:t>
            </a:r>
            <a:r>
              <a:rPr lang="en-US" dirty="0" err="1"/>
              <a:t>gubergren</a:t>
            </a:r>
            <a:r>
              <a:rPr lang="en-US" dirty="0"/>
              <a:t>, no sea </a:t>
            </a:r>
            <a:r>
              <a:rPr lang="en-US" dirty="0" err="1"/>
              <a:t>takimata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Lorem ipsum dolor sit </a:t>
            </a:r>
            <a:r>
              <a:rPr lang="en-US" dirty="0" err="1" smtClean="0"/>
              <a:t>amet</a:t>
            </a:r>
            <a:r>
              <a:rPr lang="en-US" dirty="0"/>
              <a:t> ,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 </a:t>
            </a:r>
            <a:r>
              <a:rPr lang="en-US" dirty="0" err="1"/>
              <a:t>elitr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eirmod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invidunt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aliquyam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. </a:t>
            </a:r>
          </a:p>
        </p:txBody>
      </p:sp>
      <p:sp>
        <p:nvSpPr>
          <p:cNvPr id="40" name="Textfeld 39"/>
          <p:cNvSpPr txBox="1"/>
          <p:nvPr/>
        </p:nvSpPr>
        <p:spPr bwMode="auto">
          <a:xfrm>
            <a:off x="7615077" y="19602847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2)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41" name="Textfeld 40"/>
          <p:cNvSpPr txBox="1"/>
          <p:nvPr/>
        </p:nvSpPr>
        <p:spPr bwMode="auto">
          <a:xfrm>
            <a:off x="7615076" y="21537854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75704"/>
              </p:ext>
            </p:extLst>
          </p:nvPr>
        </p:nvGraphicFramePr>
        <p:xfrm>
          <a:off x="7615076" y="20550393"/>
          <a:ext cx="12835448" cy="884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592288"/>
                <a:gridCol w="1440160"/>
                <a:gridCol w="720080"/>
                <a:gridCol w="2376264"/>
                <a:gridCol w="3672408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NEG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see:SBJV/POST-2PL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Ra(M)[SG]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in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1" smtClean="0">
                          <a:solidFill>
                            <a:schemeClr val="accent3"/>
                          </a:solidFill>
                        </a:rPr>
                        <a:t>form:M.PL-3SG.M</a:t>
                      </a:r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Grafik 7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765" y="20110147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Grafik 7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597" y="20110148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Grafik 7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714" y="20105267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Grafik 7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095" y="20105268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Grafik 74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1924" y="20105342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-179808" y="2538587"/>
            <a:ext cx="21746416" cy="8352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312" y="3042642"/>
            <a:ext cx="17785976" cy="7345869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1500" dirty="0" err="1" smtClean="0">
                <a:solidFill>
                  <a:schemeClr val="tx2"/>
                </a:solidFill>
              </a:rPr>
              <a:t>Glossing</a:t>
            </a:r>
            <a:r>
              <a:rPr lang="de-DE" sz="11500" dirty="0" smtClean="0">
                <a:solidFill>
                  <a:schemeClr val="tx2"/>
                </a:solidFill>
              </a:rPr>
              <a:t> </a:t>
            </a:r>
            <a:r>
              <a:rPr lang="de-DE" sz="11500" dirty="0" err="1" smtClean="0">
                <a:solidFill>
                  <a:schemeClr val="tx2"/>
                </a:solidFill>
              </a:rPr>
              <a:t>Ancient</a:t>
            </a:r>
            <a:r>
              <a:rPr lang="de-DE" sz="11500" dirty="0" smtClean="0">
                <a:solidFill>
                  <a:schemeClr val="tx2"/>
                </a:solidFill>
              </a:rPr>
              <a:t> </a:t>
            </a:r>
            <a:r>
              <a:rPr lang="de-DE" sz="11500" dirty="0" err="1" smtClean="0">
                <a:solidFill>
                  <a:schemeClr val="tx2"/>
                </a:solidFill>
              </a:rPr>
              <a:t>Egyptian</a:t>
            </a:r>
            <a:r>
              <a:rPr lang="de-DE" sz="11500" dirty="0" smtClean="0">
                <a:solidFill>
                  <a:schemeClr val="tx2"/>
                </a:solidFill>
              </a:rPr>
              <a:t>—</a:t>
            </a:r>
            <a:r>
              <a:rPr lang="de-DE" sz="11500" dirty="0" err="1" smtClean="0">
                <a:solidFill>
                  <a:schemeClr val="tx2"/>
                </a:solidFill>
              </a:rPr>
              <a:t>Coptic</a:t>
            </a:r>
            <a:r>
              <a:rPr lang="de-DE" sz="11500" dirty="0" smtClean="0">
                <a:solidFill>
                  <a:schemeClr val="tx2"/>
                </a:solidFill>
              </a:rPr>
              <a:t/>
            </a:r>
            <a:br>
              <a:rPr lang="de-DE" sz="11500" dirty="0" smtClean="0">
                <a:solidFill>
                  <a:schemeClr val="tx2"/>
                </a:solidFill>
              </a:rPr>
            </a:br>
            <a:r>
              <a:rPr lang="de-DE" sz="11500" dirty="0" smtClean="0">
                <a:solidFill>
                  <a:schemeClr val="tx2"/>
                </a:solidFill>
              </a:rPr>
              <a:t>&amp; Transliteration Encoding</a:t>
            </a:r>
            <a:r>
              <a:rPr lang="de-DE" sz="5400" dirty="0" smtClean="0">
                <a:solidFill>
                  <a:schemeClr val="tx2"/>
                </a:solidFill>
              </a:rPr>
              <a:t/>
            </a:r>
            <a:br>
              <a:rPr lang="de-DE" sz="5400" dirty="0" smtClean="0">
                <a:solidFill>
                  <a:schemeClr val="tx2"/>
                </a:solidFill>
              </a:rPr>
            </a:b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311" y="11323563"/>
            <a:ext cx="19568553" cy="16632851"/>
          </a:xfrm>
        </p:spPr>
        <p:txBody>
          <a:bodyPr/>
          <a:lstStyle/>
          <a:p>
            <a:r>
              <a:rPr lang="de-DE" sz="2400" b="1" dirty="0" smtClean="0"/>
              <a:t>(1)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encoding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b="1" dirty="0" err="1">
                <a:solidFill>
                  <a:schemeClr val="accent3"/>
                </a:solidFill>
              </a:rPr>
              <a:t>editing</a:t>
            </a:r>
            <a:r>
              <a:rPr lang="de-DE" sz="2400" b="1" dirty="0">
                <a:solidFill>
                  <a:schemeClr val="accent3"/>
                </a:solidFill>
              </a:rPr>
              <a:t> </a:t>
            </a:r>
            <a:r>
              <a:rPr lang="de-DE" sz="2400" b="1" dirty="0" err="1">
                <a:solidFill>
                  <a:schemeClr val="accent3"/>
                </a:solidFill>
              </a:rPr>
              <a:t>of</a:t>
            </a:r>
            <a:r>
              <a:rPr lang="de-DE" sz="2400" b="1" dirty="0">
                <a:solidFill>
                  <a:schemeClr val="accent3"/>
                </a:solidFill>
              </a:rPr>
              <a:t> Egyptological </a:t>
            </a:r>
            <a:r>
              <a:rPr lang="de-DE" sz="2400" b="1" dirty="0" err="1">
                <a:solidFill>
                  <a:schemeClr val="accent3"/>
                </a:solidFill>
              </a:rPr>
              <a:t>transliteration</a:t>
            </a:r>
            <a:r>
              <a:rPr lang="de-DE" sz="2400" b="1" dirty="0">
                <a:solidFill>
                  <a:schemeClr val="accent3"/>
                </a:solidFill>
              </a:rPr>
              <a:t> in Unicode</a:t>
            </a:r>
            <a:r>
              <a:rPr lang="de-DE" sz="2400" dirty="0"/>
              <a:t>, </a:t>
            </a:r>
            <a:r>
              <a:rPr lang="de-DE" sz="2400" dirty="0" err="1"/>
              <a:t>you</a:t>
            </a:r>
            <a:r>
              <a:rPr lang="de-DE" sz="2400" dirty="0"/>
              <a:t> find </a:t>
            </a:r>
            <a:r>
              <a:rPr lang="de-DE" sz="2400" dirty="0" err="1"/>
              <a:t>help</a:t>
            </a:r>
            <a:r>
              <a:rPr lang="de-DE" sz="2400" dirty="0"/>
              <a:t> in:</a:t>
            </a:r>
          </a:p>
          <a:p>
            <a:r>
              <a:rPr lang="en-US" sz="2400" i="1" dirty="0"/>
              <a:t>Glossing Ancient Languages </a:t>
            </a:r>
            <a:r>
              <a:rPr lang="en-US" sz="2400" dirty="0"/>
              <a:t>(Open access Wiki) http://wikis.hu-berlin.de/interlinear_glossing/, Berlin: Humboldt University Berlin; especially, </a:t>
            </a:r>
            <a:r>
              <a:rPr lang="de-DE" sz="2400" dirty="0">
                <a:hlinkClick r:id="rId2"/>
              </a:rPr>
              <a:t>https://wikis.hu-berlin.de/interlinear_glossing/Unicode</a:t>
            </a:r>
            <a:endParaRPr lang="de-DE" sz="2400" dirty="0"/>
          </a:p>
          <a:p>
            <a:r>
              <a:rPr lang="de-DE" sz="2400" dirty="0" smtClean="0"/>
              <a:t>(</a:t>
            </a:r>
            <a:r>
              <a:rPr lang="en-US" sz="2400" dirty="0" smtClean="0"/>
              <a:t>as Unicode Font we recommend to use </a:t>
            </a:r>
            <a:r>
              <a:rPr lang="en-US" sz="2400" b="1" i="1" dirty="0" smtClean="0"/>
              <a:t>New Athena </a:t>
            </a:r>
            <a:r>
              <a:rPr lang="en-US" sz="2400" b="1" i="1" dirty="0"/>
              <a:t>Unicode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apagreekkeys.org/NAUdownload.html</a:t>
            </a:r>
            <a:r>
              <a:rPr lang="en-US" sz="2400" dirty="0" smtClean="0"/>
              <a:t>; alternatively please use either </a:t>
            </a:r>
            <a:r>
              <a:rPr lang="en-US" sz="2400" b="1" i="1" dirty="0" smtClean="0"/>
              <a:t>Transliteration</a:t>
            </a:r>
            <a:r>
              <a:rPr lang="en-US" sz="2400" dirty="0" smtClean="0"/>
              <a:t> (</a:t>
            </a:r>
            <a:r>
              <a:rPr lang="en-US" sz="2400" dirty="0" smtClean="0">
                <a:hlinkClick r:id="rId4"/>
              </a:rPr>
              <a:t>http://wwwuser.gwdg.de/~lingaeg/bin/glyph_i.zip</a:t>
            </a:r>
            <a:r>
              <a:rPr lang="en-US" sz="2400" dirty="0" smtClean="0"/>
              <a:t>) </a:t>
            </a:r>
          </a:p>
          <a:p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b="1" i="1" dirty="0" err="1"/>
              <a:t>Umschrift_TTn</a:t>
            </a:r>
            <a:r>
              <a:rPr lang="de-DE" sz="2400" dirty="0"/>
              <a:t> (</a:t>
            </a:r>
            <a:r>
              <a:rPr lang="de-DE" sz="2400" dirty="0">
                <a:hlinkClick r:id="rId5"/>
              </a:rPr>
              <a:t>http://wwwuser.gwdg.de/~lingaeg/lingaeg-stylesheet.htm#transliteration</a:t>
            </a:r>
            <a:r>
              <a:rPr lang="de-DE" sz="2400" dirty="0"/>
              <a:t>) </a:t>
            </a:r>
            <a:r>
              <a:rPr lang="de-DE" sz="2400" dirty="0" err="1"/>
              <a:t>for</a:t>
            </a:r>
            <a:r>
              <a:rPr lang="de-DE" sz="2400" dirty="0"/>
              <a:t> Egyptological </a:t>
            </a:r>
            <a:r>
              <a:rPr lang="de-DE" sz="2400" dirty="0" err="1"/>
              <a:t>transliteration</a:t>
            </a:r>
            <a:r>
              <a:rPr lang="de-DE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(2) </a:t>
            </a:r>
            <a:r>
              <a:rPr lang="en-US" sz="2400" dirty="0" smtClean="0"/>
              <a:t>For the proceeding, at latest, we ask you to provide an </a:t>
            </a:r>
            <a:r>
              <a:rPr lang="en-US" sz="2400" b="1" dirty="0" smtClean="0">
                <a:solidFill>
                  <a:schemeClr val="accent3"/>
                </a:solidFill>
              </a:rPr>
              <a:t>interlinear glossing </a:t>
            </a:r>
            <a:r>
              <a:rPr lang="en-US" sz="2400" dirty="0" smtClean="0"/>
              <a:t>of your text examples, </a:t>
            </a:r>
          </a:p>
          <a:p>
            <a:r>
              <a:rPr lang="en-US" sz="2400" dirty="0" smtClean="0"/>
              <a:t>either a </a:t>
            </a:r>
            <a:r>
              <a:rPr lang="en-US" sz="2400" dirty="0"/>
              <a:t>– preferably for linguistically oriented contributions – </a:t>
            </a:r>
            <a:r>
              <a:rPr lang="en-US" sz="2400" dirty="0" smtClean="0"/>
              <a:t>detailed version, e.g.,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or – enough for discussions of meanings (metaphor, literature, ...) – in a simple manner, e.g., </a:t>
            </a:r>
          </a:p>
          <a:p>
            <a:endParaRPr lang="de-DE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(</a:t>
            </a:r>
            <a:r>
              <a:rPr lang="en-US" sz="2400" dirty="0" smtClean="0"/>
              <a:t>or something in between</a:t>
            </a:r>
            <a:r>
              <a:rPr lang="de-DE" sz="2400" dirty="0" smtClean="0"/>
              <a:t>.)</a:t>
            </a:r>
            <a:endParaRPr lang="en-US" sz="2400" dirty="0" smtClean="0"/>
          </a:p>
          <a:p>
            <a:r>
              <a:rPr lang="en-US" sz="2400" dirty="0" smtClean="0"/>
              <a:t>Help for Glossing </a:t>
            </a:r>
            <a:r>
              <a:rPr lang="en-US" sz="2400" b="1" dirty="0" smtClean="0">
                <a:solidFill>
                  <a:schemeClr val="accent3"/>
                </a:solidFill>
              </a:rPr>
              <a:t>Earlier Egyptian</a:t>
            </a:r>
            <a:r>
              <a:rPr lang="en-US" sz="2400" b="1" dirty="0">
                <a:solidFill>
                  <a:schemeClr val="accent3"/>
                </a:solidFill>
              </a:rPr>
              <a:t> and Late Egyptian</a:t>
            </a:r>
            <a:r>
              <a:rPr lang="en-US" sz="2400" b="1" dirty="0" smtClean="0">
                <a:solidFill>
                  <a:schemeClr val="accent3"/>
                </a:solidFill>
              </a:rPr>
              <a:t> </a:t>
            </a:r>
            <a:r>
              <a:rPr lang="en-US" sz="2400" dirty="0" smtClean="0"/>
              <a:t>you may find in C. Di </a:t>
            </a:r>
            <a:r>
              <a:rPr lang="en-US" sz="2400" dirty="0"/>
              <a:t>Biase-Dyson, F. Kammerzell &amp; D.A. Werning, Glossing Ancient Egyptian. Suggestions for Adapting the Leipzig Glossing </a:t>
            </a:r>
            <a:r>
              <a:rPr lang="en-US" sz="2400" dirty="0" smtClean="0"/>
              <a:t>Rules, in</a:t>
            </a:r>
            <a:r>
              <a:rPr lang="en-US" sz="2400" dirty="0"/>
              <a:t>: </a:t>
            </a:r>
            <a:r>
              <a:rPr lang="en-US" sz="2400" i="1" dirty="0"/>
              <a:t>Lingua </a:t>
            </a:r>
            <a:r>
              <a:rPr lang="en-US" sz="2400" i="1" dirty="0" err="1"/>
              <a:t>Aegyptia</a:t>
            </a:r>
            <a:r>
              <a:rPr lang="en-US" sz="2400" dirty="0"/>
              <a:t> 17 (2009), 243–266; 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</a:t>
            </a:r>
            <a:r>
              <a:rPr lang="en-US" sz="2400" dirty="0">
                <a:hlinkClick r:id="rId6"/>
              </a:rPr>
              <a:t>://www.gwdg.de/~</a:t>
            </a:r>
            <a:r>
              <a:rPr lang="en-US" sz="2400" dirty="0" smtClean="0">
                <a:hlinkClick r:id="rId6"/>
              </a:rPr>
              <a:t>dwernin/published/DiBiase_Kammerzell_Werning-2009-Glossing_Ancient_Egyptian.pdf</a:t>
            </a:r>
            <a:r>
              <a:rPr lang="en-US" sz="2400" dirty="0" smtClean="0"/>
              <a:t> , </a:t>
            </a:r>
          </a:p>
          <a:p>
            <a:r>
              <a:rPr lang="en-US" sz="2400" dirty="0" smtClean="0"/>
              <a:t>as well as, </a:t>
            </a:r>
            <a:r>
              <a:rPr lang="en-US" sz="2400" b="1" dirty="0" smtClean="0"/>
              <a:t>for </a:t>
            </a:r>
            <a:r>
              <a:rPr lang="en-US" sz="2400" b="1" dirty="0">
                <a:solidFill>
                  <a:schemeClr val="accent3"/>
                </a:solidFill>
              </a:rPr>
              <a:t>Earlier Egyptian and </a:t>
            </a:r>
            <a:r>
              <a:rPr lang="en-US" sz="2400" b="1" dirty="0" smtClean="0">
                <a:solidFill>
                  <a:schemeClr val="accent3"/>
                </a:solidFill>
              </a:rPr>
              <a:t>Coptic</a:t>
            </a:r>
            <a:r>
              <a:rPr lang="en-US" sz="2400" dirty="0"/>
              <a:t>,</a:t>
            </a:r>
            <a:r>
              <a:rPr lang="en-US" sz="2400" dirty="0" smtClean="0"/>
              <a:t> in:</a:t>
            </a:r>
          </a:p>
          <a:p>
            <a:r>
              <a:rPr lang="en-US" sz="2400" i="1" dirty="0"/>
              <a:t>Glossing Ancient Languages </a:t>
            </a:r>
            <a:r>
              <a:rPr lang="en-US" sz="2400" dirty="0"/>
              <a:t>(Open access Wiki) http://wikis.hu-berlin.de/interlinear_glossing/, Berlin: Humboldt University </a:t>
            </a:r>
            <a:r>
              <a:rPr lang="en-US" sz="2400" dirty="0" smtClean="0"/>
              <a:t>Berlin; especially, </a:t>
            </a:r>
            <a:r>
              <a:rPr lang="en-US" sz="2400" dirty="0" smtClean="0">
                <a:hlinkClick r:id="rId7"/>
              </a:rPr>
              <a:t>https</a:t>
            </a:r>
            <a:r>
              <a:rPr lang="en-US" sz="2400" dirty="0">
                <a:hlinkClick r:id="rId7"/>
              </a:rPr>
              <a:t>://</a:t>
            </a:r>
            <a:r>
              <a:rPr lang="en-US" sz="2400" dirty="0" smtClean="0">
                <a:hlinkClick r:id="rId7"/>
              </a:rPr>
              <a:t>wikis.hu-berlin.de/interlinear_glossing/Ancient_Egyptian:Glossing_of_common_Earlier_Egyptian_forms</a:t>
            </a:r>
            <a:endParaRPr lang="en-US" sz="2400" dirty="0" smtClean="0"/>
          </a:p>
          <a:p>
            <a:r>
              <a:rPr lang="en-US" sz="2400" dirty="0">
                <a:hlinkClick r:id="rId8"/>
              </a:rPr>
              <a:t>https://</a:t>
            </a:r>
            <a:r>
              <a:rPr lang="en-US" sz="2400" dirty="0" smtClean="0">
                <a:hlinkClick r:id="rId8"/>
              </a:rPr>
              <a:t>wikis.hu-berlin.de/interlinear_glossing/Ancient_Egyptian:Glossing_recommendations#</a:t>
            </a:r>
            <a:endParaRPr lang="en-US" sz="2400" dirty="0" smtClean="0"/>
          </a:p>
          <a:p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Coptic</a:t>
            </a:r>
            <a:r>
              <a:rPr lang="de-DE" sz="2400" dirty="0"/>
              <a:t>: </a:t>
            </a:r>
            <a:r>
              <a:rPr lang="de-DE" sz="2400" dirty="0">
                <a:hlinkClick r:id="rId9"/>
              </a:rPr>
              <a:t>https://</a:t>
            </a:r>
            <a:r>
              <a:rPr lang="de-DE" sz="2400" dirty="0" smtClean="0">
                <a:hlinkClick r:id="rId9"/>
              </a:rPr>
              <a:t>wikis.hu-berlin.de/interlinear_glossing/Coptic:Glossing_recommendations</a:t>
            </a:r>
            <a:endParaRPr lang="de-DE" sz="2400" dirty="0" smtClean="0"/>
          </a:p>
          <a:p>
            <a:endParaRPr lang="de-DE" sz="2400" dirty="0" smtClean="0"/>
          </a:p>
        </p:txBody>
      </p:sp>
      <p:sp>
        <p:nvSpPr>
          <p:cNvPr id="9" name="Textfeld 8"/>
          <p:cNvSpPr txBox="1"/>
          <p:nvPr/>
        </p:nvSpPr>
        <p:spPr bwMode="auto">
          <a:xfrm>
            <a:off x="2556496" y="16488182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1)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10" name="Textfeld 9"/>
          <p:cNvSpPr txBox="1"/>
          <p:nvPr/>
        </p:nvSpPr>
        <p:spPr bwMode="auto">
          <a:xfrm>
            <a:off x="2556495" y="18360390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71445"/>
              </p:ext>
            </p:extLst>
          </p:nvPr>
        </p:nvGraphicFramePr>
        <p:xfrm>
          <a:off x="2556495" y="17435728"/>
          <a:ext cx="12835448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916684"/>
                <a:gridCol w="1656184"/>
                <a:gridCol w="504056"/>
                <a:gridCol w="2736304"/>
                <a:gridCol w="2987972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NEG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see:SBJV/POST-2PL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Ra(M)[SG]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in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form:M.PL-3SG.M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Grafik 7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184" y="16995482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74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16" y="16995483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74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133" y="16990602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74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514" y="16990603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Grafik 74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343" y="16990677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feld 16"/>
          <p:cNvSpPr txBox="1"/>
          <p:nvPr/>
        </p:nvSpPr>
        <p:spPr bwMode="auto">
          <a:xfrm>
            <a:off x="2412480" y="20490432"/>
            <a:ext cx="1283544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(Ex. 1) 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Book of Gates, </a:t>
            </a:r>
            <a:r>
              <a:rPr lang="en-US" sz="2000" i="1" dirty="0" err="1" smtClean="0">
                <a:solidFill>
                  <a:schemeClr val="tx2"/>
                </a:solidFill>
                <a:latin typeface="+mj-lt"/>
              </a:rPr>
              <a:t>Pfb</a:t>
            </a:r>
            <a:r>
              <a:rPr lang="en-US" sz="2000" i="1" dirty="0" smtClean="0">
                <a:solidFill>
                  <a:schemeClr val="tx2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 I, 41, 14th century BCE</a:t>
            </a:r>
          </a:p>
        </p:txBody>
      </p:sp>
      <p:sp>
        <p:nvSpPr>
          <p:cNvPr id="18" name="Textfeld 17"/>
          <p:cNvSpPr txBox="1"/>
          <p:nvPr/>
        </p:nvSpPr>
        <p:spPr bwMode="auto">
          <a:xfrm>
            <a:off x="2412479" y="22425439"/>
            <a:ext cx="12835445" cy="85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‘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Translation Lorem ipsum dolor sit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amet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consetetur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sadipscing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elitr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nonumy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eirmod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tempor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invidunt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ut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labore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et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dolore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magna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aliquyam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erat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sed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diam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+mj-lt"/>
              </a:rPr>
              <a:t>voluptua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.‘</a:t>
            </a:r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737970"/>
              </p:ext>
            </p:extLst>
          </p:nvPr>
        </p:nvGraphicFramePr>
        <p:xfrm>
          <a:off x="2412479" y="21437978"/>
          <a:ext cx="12835448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749"/>
                <a:gridCol w="2592288"/>
                <a:gridCol w="1440160"/>
                <a:gridCol w="720080"/>
                <a:gridCol w="2376264"/>
                <a:gridCol w="3672408"/>
                <a:gridCol w="360040"/>
                <a:gridCol w="702459"/>
              </a:tblGrid>
              <a:tr h="426955"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n(j)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mꜢ-ṯn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RꜤ(w)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m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ı͗r.w(.w)-f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0" i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Ꜣ Ꜥ ı͗ ḥ ḫ ẖ š ṯ ḏ ḳ č̣ ṭ č u̯</a:t>
                      </a:r>
                      <a:r>
                        <a:rPr lang="de-DE" sz="2400" b="0" i="0" baseline="0" noProof="1" smtClean="0">
                          <a:solidFill>
                            <a:schemeClr val="tx1"/>
                          </a:solidFill>
                          <a:latin typeface="New Athena Unicode" panose="02000503000000020003" pitchFamily="2" charset="0"/>
                          <a:ea typeface="Charis SIL" panose="02000500060000020004" pitchFamily="2" charset="0"/>
                          <a:cs typeface="New Athena Unicode" panose="02000503000000020003" pitchFamily="2" charset="0"/>
                        </a:rPr>
                        <a:t> i̯ </a:t>
                      </a:r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400" b="0" i="0" noProof="1">
                        <a:solidFill>
                          <a:schemeClr val="tx1"/>
                        </a:solidFill>
                        <a:latin typeface="New Athena Unicode" panose="02000503000000020003" pitchFamily="2" charset="0"/>
                        <a:ea typeface="Charis SIL" panose="02000500060000020004" pitchFamily="2" charset="0"/>
                        <a:cs typeface="New Athena Unicode" panose="0200050300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55"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not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will_see-you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Ra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in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noProof="1" smtClean="0">
                          <a:solidFill>
                            <a:schemeClr val="accent2"/>
                          </a:solidFill>
                        </a:rPr>
                        <a:t>forms-his</a:t>
                      </a:r>
                      <a:endParaRPr lang="de-DE" sz="2400" noProof="1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2000" noProof="1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Grafik 7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68" y="20997732"/>
            <a:ext cx="468959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Grafik 74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000" y="20997733"/>
            <a:ext cx="1234102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Grafik 74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117" y="20992852"/>
            <a:ext cx="666415" cy="41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Grafik 74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498" y="20992853"/>
            <a:ext cx="419594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Grafik 74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327" y="20992927"/>
            <a:ext cx="937917" cy="41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9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Inhaltsplatzhalt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Inhaltsplatzhalter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oi">
  <a:themeElements>
    <a:clrScheme name="Topoi">
      <a:dk1>
        <a:srgbClr val="00376C"/>
      </a:dk1>
      <a:lt1>
        <a:sysClr val="window" lastClr="FFFFFF"/>
      </a:lt1>
      <a:dk2>
        <a:srgbClr val="000000"/>
      </a:dk2>
      <a:lt2>
        <a:srgbClr val="EEECE1"/>
      </a:lt2>
      <a:accent1>
        <a:srgbClr val="4F81BD"/>
      </a:accent1>
      <a:accent2>
        <a:srgbClr val="B40000"/>
      </a:accent2>
      <a:accent3>
        <a:srgbClr val="96BE14"/>
      </a:accent3>
      <a:accent4>
        <a:srgbClr val="8064A2"/>
      </a:accent4>
      <a:accent5>
        <a:srgbClr val="D2C067"/>
      </a:accent5>
      <a:accent6>
        <a:srgbClr val="F79646"/>
      </a:accent6>
      <a:hlink>
        <a:srgbClr val="4F81BD"/>
      </a:hlink>
      <a:folHlink>
        <a:srgbClr val="9966FF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sz="1200" dirty="0">
            <a:latin typeface="+mj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1778</Words>
  <Application>Microsoft Office PowerPoint</Application>
  <PresentationFormat>Benutzerdefiniert</PresentationFormat>
  <Paragraphs>143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Arial</vt:lpstr>
      <vt:lpstr>Charis SIL</vt:lpstr>
      <vt:lpstr>Gentium Plus</vt:lpstr>
      <vt:lpstr>New Athena Unicode</vt:lpstr>
      <vt:lpstr>ScalaSans-Bold</vt:lpstr>
      <vt:lpstr>ScalaSans-Regular</vt:lpstr>
      <vt:lpstr>Trebuchet MS</vt:lpstr>
      <vt:lpstr>Verdana</vt:lpstr>
      <vt:lpstr>Topoi</vt:lpstr>
      <vt:lpstr>TITLE Lorem ipsum dolor sit amet, consetetur sadipscing elitr</vt:lpstr>
      <vt:lpstr>TITLE Lorem ipsum dolor sit amet, consetetur sadipscing elitr</vt:lpstr>
      <vt:lpstr>Glossing Ancient Egyptian—Coptic &amp; Transliteration Encoding 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A1-Poster-Template</dc:title>
  <dc:creator>Daniel A. Werning</dc:creator>
  <cp:lastModifiedBy>Administrator</cp:lastModifiedBy>
  <cp:revision>110</cp:revision>
  <cp:lastPrinted>2015-12-20T10:14:42Z</cp:lastPrinted>
  <dcterms:created xsi:type="dcterms:W3CDTF">2014-04-15T11:41:01Z</dcterms:created>
  <dcterms:modified xsi:type="dcterms:W3CDTF">2015-12-20T10:33:53Z</dcterms:modified>
</cp:coreProperties>
</file>